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810" r:id="rId2"/>
    <p:sldMasterId id="2147483822" r:id="rId3"/>
  </p:sldMasterIdLst>
  <p:notesMasterIdLst>
    <p:notesMasterId r:id="rId12"/>
  </p:notesMasterIdLst>
  <p:handoutMasterIdLst>
    <p:handoutMasterId r:id="rId13"/>
  </p:handoutMasterIdLst>
  <p:sldIdLst>
    <p:sldId id="259" r:id="rId4"/>
    <p:sldId id="256" r:id="rId5"/>
    <p:sldId id="264" r:id="rId6"/>
    <p:sldId id="263" r:id="rId7"/>
    <p:sldId id="265" r:id="rId8"/>
    <p:sldId id="258" r:id="rId9"/>
    <p:sldId id="267" r:id="rId10"/>
    <p:sldId id="268" r:id="rId11"/>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schelm, Charlie J" initials="NCJ" lastIdx="5" clrIdx="0">
    <p:extLst>
      <p:ext uri="{19B8F6BF-5375-455C-9EA6-DF929625EA0E}">
        <p15:presenceInfo xmlns:p15="http://schemas.microsoft.com/office/powerpoint/2012/main" userId="Nitschelm, Charlie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1197" autoAdjust="0"/>
  </p:normalViewPr>
  <p:slideViewPr>
    <p:cSldViewPr snapToGrid="0">
      <p:cViewPr>
        <p:scale>
          <a:sx n="40" d="100"/>
          <a:sy n="40" d="100"/>
        </p:scale>
        <p:origin x="-1614" y="-237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Engine Load Cell Data</a:t>
            </a:r>
          </a:p>
        </c:rich>
      </c:tx>
      <c:layout>
        <c:manualLayout>
          <c:xMode val="edge"/>
          <c:yMode val="edge"/>
          <c:x val="0.26378499350418955"/>
          <c:y val="2.7319629890482432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444847372818708"/>
          <c:y val="0.12876152394085438"/>
          <c:w val="0.80041956999253083"/>
          <c:h val="0.73069484930592121"/>
        </c:manualLayout>
      </c:layout>
      <c:scatterChart>
        <c:scatterStyle val="lineMarker"/>
        <c:varyColors val="0"/>
        <c:ser>
          <c:idx val="0"/>
          <c:order val="0"/>
          <c:spPr>
            <a:ln w="19050" cap="rnd">
              <a:solidFill>
                <a:schemeClr val="accent1"/>
              </a:solidFill>
              <a:round/>
            </a:ln>
            <a:effectLst/>
          </c:spPr>
          <c:marker>
            <c:symbol val="none"/>
          </c:marker>
          <c:xVal>
            <c:numRef>
              <c:f>'Engine Load Cell Data'!$C$9:$C$209</c:f>
              <c:numCache>
                <c:formatCode>General</c:formatCode>
                <c:ptCount val="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numCache>
            </c:numRef>
          </c:xVal>
          <c:yVal>
            <c:numRef>
              <c:f>'Engine Load Cell Data'!$F$9:$F$209</c:f>
              <c:numCache>
                <c:formatCode>General</c:formatCode>
                <c:ptCount val="201"/>
                <c:pt idx="0">
                  <c:v>1.4124999999999996</c:v>
                </c:pt>
                <c:pt idx="1">
                  <c:v>5.5249999999999995</c:v>
                </c:pt>
                <c:pt idx="2">
                  <c:v>1.4124999999999996</c:v>
                </c:pt>
                <c:pt idx="3">
                  <c:v>-2.7</c:v>
                </c:pt>
                <c:pt idx="4">
                  <c:v>-6.7999999999999989</c:v>
                </c:pt>
                <c:pt idx="5">
                  <c:v>5.5249999999999995</c:v>
                </c:pt>
                <c:pt idx="6">
                  <c:v>9.6374999999999993</c:v>
                </c:pt>
                <c:pt idx="7">
                  <c:v>-6.7999999999999989</c:v>
                </c:pt>
                <c:pt idx="8">
                  <c:v>-2.7</c:v>
                </c:pt>
                <c:pt idx="9">
                  <c:v>-2.7</c:v>
                </c:pt>
                <c:pt idx="10">
                  <c:v>5.5249999999999995</c:v>
                </c:pt>
                <c:pt idx="11">
                  <c:v>-2.7</c:v>
                </c:pt>
                <c:pt idx="12">
                  <c:v>-6.7999999999999989</c:v>
                </c:pt>
                <c:pt idx="13">
                  <c:v>17.850000000000001</c:v>
                </c:pt>
                <c:pt idx="14">
                  <c:v>50.724999999999994</c:v>
                </c:pt>
                <c:pt idx="15">
                  <c:v>83.600000000000009</c:v>
                </c:pt>
                <c:pt idx="16">
                  <c:v>79.487499999999997</c:v>
                </c:pt>
                <c:pt idx="17">
                  <c:v>46.612500000000004</c:v>
                </c:pt>
                <c:pt idx="18">
                  <c:v>38.4</c:v>
                </c:pt>
                <c:pt idx="19">
                  <c:v>26.074999999999996</c:v>
                </c:pt>
                <c:pt idx="20">
                  <c:v>26.074999999999996</c:v>
                </c:pt>
                <c:pt idx="21">
                  <c:v>30.175000000000001</c:v>
                </c:pt>
                <c:pt idx="22">
                  <c:v>21.962499999999999</c:v>
                </c:pt>
                <c:pt idx="23">
                  <c:v>30.175000000000001</c:v>
                </c:pt>
                <c:pt idx="24">
                  <c:v>21.962499999999999</c:v>
                </c:pt>
                <c:pt idx="25">
                  <c:v>26.074999999999996</c:v>
                </c:pt>
                <c:pt idx="26">
                  <c:v>26.074999999999996</c:v>
                </c:pt>
                <c:pt idx="27">
                  <c:v>26.074999999999996</c:v>
                </c:pt>
                <c:pt idx="28">
                  <c:v>21.962499999999999</c:v>
                </c:pt>
                <c:pt idx="29">
                  <c:v>26.074999999999996</c:v>
                </c:pt>
                <c:pt idx="30">
                  <c:v>26.074999999999996</c:v>
                </c:pt>
                <c:pt idx="31">
                  <c:v>21.962499999999999</c:v>
                </c:pt>
                <c:pt idx="32">
                  <c:v>21.962499999999999</c:v>
                </c:pt>
                <c:pt idx="33">
                  <c:v>30.175000000000001</c:v>
                </c:pt>
                <c:pt idx="34">
                  <c:v>26.074999999999996</c:v>
                </c:pt>
                <c:pt idx="35">
                  <c:v>26.074999999999996</c:v>
                </c:pt>
                <c:pt idx="36">
                  <c:v>21.962499999999999</c:v>
                </c:pt>
                <c:pt idx="37">
                  <c:v>26.074999999999996</c:v>
                </c:pt>
                <c:pt idx="38">
                  <c:v>17.850000000000001</c:v>
                </c:pt>
                <c:pt idx="39">
                  <c:v>26.074999999999996</c:v>
                </c:pt>
                <c:pt idx="40">
                  <c:v>38.4</c:v>
                </c:pt>
                <c:pt idx="41">
                  <c:v>26.074999999999996</c:v>
                </c:pt>
                <c:pt idx="42">
                  <c:v>30.175000000000001</c:v>
                </c:pt>
                <c:pt idx="43">
                  <c:v>30.175000000000001</c:v>
                </c:pt>
                <c:pt idx="44">
                  <c:v>30.175000000000001</c:v>
                </c:pt>
                <c:pt idx="45">
                  <c:v>21.962499999999999</c:v>
                </c:pt>
                <c:pt idx="46">
                  <c:v>26.074999999999996</c:v>
                </c:pt>
                <c:pt idx="47">
                  <c:v>30.175000000000001</c:v>
                </c:pt>
                <c:pt idx="48">
                  <c:v>34.287499999999994</c:v>
                </c:pt>
                <c:pt idx="49">
                  <c:v>30.175000000000001</c:v>
                </c:pt>
                <c:pt idx="50">
                  <c:v>34.287499999999994</c:v>
                </c:pt>
                <c:pt idx="51">
                  <c:v>30.175000000000001</c:v>
                </c:pt>
                <c:pt idx="52">
                  <c:v>30.175000000000001</c:v>
                </c:pt>
                <c:pt idx="53">
                  <c:v>17.850000000000001</c:v>
                </c:pt>
                <c:pt idx="54">
                  <c:v>34.287499999999994</c:v>
                </c:pt>
                <c:pt idx="55">
                  <c:v>38.4</c:v>
                </c:pt>
                <c:pt idx="56">
                  <c:v>30.175000000000001</c:v>
                </c:pt>
                <c:pt idx="57">
                  <c:v>30.175000000000001</c:v>
                </c:pt>
                <c:pt idx="58">
                  <c:v>26.074999999999996</c:v>
                </c:pt>
                <c:pt idx="59">
                  <c:v>30.175000000000001</c:v>
                </c:pt>
                <c:pt idx="60">
                  <c:v>30.175000000000001</c:v>
                </c:pt>
                <c:pt idx="61">
                  <c:v>26.074999999999996</c:v>
                </c:pt>
                <c:pt idx="62">
                  <c:v>26.074999999999996</c:v>
                </c:pt>
                <c:pt idx="63">
                  <c:v>21.962499999999999</c:v>
                </c:pt>
                <c:pt idx="64">
                  <c:v>21.962499999999999</c:v>
                </c:pt>
                <c:pt idx="65">
                  <c:v>26.074999999999996</c:v>
                </c:pt>
                <c:pt idx="66">
                  <c:v>21.962499999999999</c:v>
                </c:pt>
                <c:pt idx="67">
                  <c:v>26.074999999999996</c:v>
                </c:pt>
                <c:pt idx="68">
                  <c:v>30.175000000000001</c:v>
                </c:pt>
                <c:pt idx="69">
                  <c:v>26.074999999999996</c:v>
                </c:pt>
                <c:pt idx="70">
                  <c:v>34.287499999999994</c:v>
                </c:pt>
                <c:pt idx="71">
                  <c:v>21.962499999999999</c:v>
                </c:pt>
                <c:pt idx="72">
                  <c:v>21.962499999999999</c:v>
                </c:pt>
                <c:pt idx="73">
                  <c:v>26.074999999999996</c:v>
                </c:pt>
                <c:pt idx="74">
                  <c:v>30.175000000000001</c:v>
                </c:pt>
                <c:pt idx="75">
                  <c:v>21.962499999999999</c:v>
                </c:pt>
                <c:pt idx="76">
                  <c:v>30.175000000000001</c:v>
                </c:pt>
                <c:pt idx="77">
                  <c:v>21.962499999999999</c:v>
                </c:pt>
                <c:pt idx="78">
                  <c:v>26.074999999999996</c:v>
                </c:pt>
                <c:pt idx="79">
                  <c:v>30.175000000000001</c:v>
                </c:pt>
                <c:pt idx="80">
                  <c:v>21.962499999999999</c:v>
                </c:pt>
                <c:pt idx="81">
                  <c:v>21.962499999999999</c:v>
                </c:pt>
                <c:pt idx="82">
                  <c:v>26.074999999999996</c:v>
                </c:pt>
                <c:pt idx="83">
                  <c:v>26.074999999999996</c:v>
                </c:pt>
                <c:pt idx="84">
                  <c:v>26.074999999999996</c:v>
                </c:pt>
                <c:pt idx="85">
                  <c:v>30.175000000000001</c:v>
                </c:pt>
                <c:pt idx="86">
                  <c:v>30.175000000000001</c:v>
                </c:pt>
                <c:pt idx="87">
                  <c:v>30.175000000000001</c:v>
                </c:pt>
                <c:pt idx="88">
                  <c:v>17.850000000000001</c:v>
                </c:pt>
                <c:pt idx="89">
                  <c:v>26.074999999999996</c:v>
                </c:pt>
                <c:pt idx="90">
                  <c:v>21.962499999999999</c:v>
                </c:pt>
                <c:pt idx="91">
                  <c:v>21.962499999999999</c:v>
                </c:pt>
                <c:pt idx="92">
                  <c:v>26.074999999999996</c:v>
                </c:pt>
                <c:pt idx="93">
                  <c:v>26.074999999999996</c:v>
                </c:pt>
                <c:pt idx="94">
                  <c:v>21.962499999999999</c:v>
                </c:pt>
                <c:pt idx="95">
                  <c:v>21.962499999999999</c:v>
                </c:pt>
                <c:pt idx="96">
                  <c:v>21.962499999999999</c:v>
                </c:pt>
                <c:pt idx="97">
                  <c:v>21.962499999999999</c:v>
                </c:pt>
                <c:pt idx="98">
                  <c:v>30.175000000000001</c:v>
                </c:pt>
                <c:pt idx="99">
                  <c:v>21.962499999999999</c:v>
                </c:pt>
                <c:pt idx="100">
                  <c:v>26.074999999999996</c:v>
                </c:pt>
                <c:pt idx="101">
                  <c:v>26.074999999999996</c:v>
                </c:pt>
                <c:pt idx="102">
                  <c:v>21.962499999999999</c:v>
                </c:pt>
                <c:pt idx="103">
                  <c:v>30.175000000000001</c:v>
                </c:pt>
                <c:pt idx="104">
                  <c:v>17.850000000000001</c:v>
                </c:pt>
                <c:pt idx="105">
                  <c:v>26.074999999999996</c:v>
                </c:pt>
                <c:pt idx="106">
                  <c:v>26.074999999999996</c:v>
                </c:pt>
                <c:pt idx="107">
                  <c:v>21.962499999999999</c:v>
                </c:pt>
                <c:pt idx="108">
                  <c:v>21.962499999999999</c:v>
                </c:pt>
                <c:pt idx="109">
                  <c:v>17.850000000000001</c:v>
                </c:pt>
                <c:pt idx="110">
                  <c:v>21.962499999999999</c:v>
                </c:pt>
                <c:pt idx="111">
                  <c:v>26.074999999999996</c:v>
                </c:pt>
                <c:pt idx="112">
                  <c:v>26.074999999999996</c:v>
                </c:pt>
                <c:pt idx="113">
                  <c:v>26.074999999999996</c:v>
                </c:pt>
                <c:pt idx="114">
                  <c:v>21.962499999999999</c:v>
                </c:pt>
                <c:pt idx="115">
                  <c:v>26.074999999999996</c:v>
                </c:pt>
                <c:pt idx="116">
                  <c:v>17.850000000000001</c:v>
                </c:pt>
                <c:pt idx="117">
                  <c:v>17.850000000000001</c:v>
                </c:pt>
                <c:pt idx="118">
                  <c:v>21.962499999999999</c:v>
                </c:pt>
                <c:pt idx="119">
                  <c:v>21.962499999999999</c:v>
                </c:pt>
                <c:pt idx="120">
                  <c:v>21.962499999999999</c:v>
                </c:pt>
                <c:pt idx="121">
                  <c:v>17.850000000000001</c:v>
                </c:pt>
                <c:pt idx="122">
                  <c:v>17.850000000000001</c:v>
                </c:pt>
                <c:pt idx="123">
                  <c:v>30.175000000000001</c:v>
                </c:pt>
                <c:pt idx="124">
                  <c:v>17.850000000000001</c:v>
                </c:pt>
                <c:pt idx="125">
                  <c:v>30.175000000000001</c:v>
                </c:pt>
                <c:pt idx="126">
                  <c:v>30.175000000000001</c:v>
                </c:pt>
                <c:pt idx="127">
                  <c:v>26.074999999999996</c:v>
                </c:pt>
                <c:pt idx="128">
                  <c:v>5.5249999999999995</c:v>
                </c:pt>
                <c:pt idx="129">
                  <c:v>5.5249999999999995</c:v>
                </c:pt>
                <c:pt idx="130">
                  <c:v>5.5249999999999995</c:v>
                </c:pt>
                <c:pt idx="131">
                  <c:v>5.5249999999999995</c:v>
                </c:pt>
                <c:pt idx="132">
                  <c:v>-2.7</c:v>
                </c:pt>
                <c:pt idx="133">
                  <c:v>1.4124999999999996</c:v>
                </c:pt>
                <c:pt idx="134">
                  <c:v>1.4124999999999996</c:v>
                </c:pt>
                <c:pt idx="135">
                  <c:v>1.4124999999999996</c:v>
                </c:pt>
                <c:pt idx="136">
                  <c:v>5.5249999999999995</c:v>
                </c:pt>
                <c:pt idx="137">
                  <c:v>-2.7</c:v>
                </c:pt>
                <c:pt idx="138">
                  <c:v>1.4124999999999996</c:v>
                </c:pt>
                <c:pt idx="139">
                  <c:v>1.4124999999999996</c:v>
                </c:pt>
                <c:pt idx="140">
                  <c:v>5.5249999999999995</c:v>
                </c:pt>
                <c:pt idx="141">
                  <c:v>-2.7</c:v>
                </c:pt>
                <c:pt idx="142">
                  <c:v>9.6374999999999993</c:v>
                </c:pt>
                <c:pt idx="143">
                  <c:v>5.5249999999999995</c:v>
                </c:pt>
                <c:pt idx="144">
                  <c:v>1.4124999999999996</c:v>
                </c:pt>
                <c:pt idx="145">
                  <c:v>-6.7999999999999989</c:v>
                </c:pt>
                <c:pt idx="146">
                  <c:v>9.6374999999999993</c:v>
                </c:pt>
                <c:pt idx="147">
                  <c:v>17.850000000000001</c:v>
                </c:pt>
                <c:pt idx="148">
                  <c:v>17.850000000000001</c:v>
                </c:pt>
                <c:pt idx="149">
                  <c:v>21.962499999999999</c:v>
                </c:pt>
                <c:pt idx="150">
                  <c:v>17.850000000000001</c:v>
                </c:pt>
                <c:pt idx="151">
                  <c:v>21.962499999999999</c:v>
                </c:pt>
                <c:pt idx="152">
                  <c:v>13.737499999999999</c:v>
                </c:pt>
                <c:pt idx="153">
                  <c:v>17.850000000000001</c:v>
                </c:pt>
                <c:pt idx="154">
                  <c:v>17.850000000000001</c:v>
                </c:pt>
                <c:pt idx="155">
                  <c:v>13.737499999999999</c:v>
                </c:pt>
                <c:pt idx="156">
                  <c:v>21.962499999999999</c:v>
                </c:pt>
                <c:pt idx="157">
                  <c:v>30.175000000000001</c:v>
                </c:pt>
                <c:pt idx="158">
                  <c:v>26.074999999999996</c:v>
                </c:pt>
                <c:pt idx="159">
                  <c:v>21.962499999999999</c:v>
                </c:pt>
                <c:pt idx="160">
                  <c:v>21.962499999999999</c:v>
                </c:pt>
                <c:pt idx="161">
                  <c:v>17.850000000000001</c:v>
                </c:pt>
                <c:pt idx="162">
                  <c:v>21.962499999999999</c:v>
                </c:pt>
                <c:pt idx="163">
                  <c:v>26.074999999999996</c:v>
                </c:pt>
                <c:pt idx="164">
                  <c:v>5.5249999999999995</c:v>
                </c:pt>
                <c:pt idx="165">
                  <c:v>1.4124999999999996</c:v>
                </c:pt>
                <c:pt idx="166">
                  <c:v>5.5249999999999995</c:v>
                </c:pt>
                <c:pt idx="167">
                  <c:v>1.4124999999999996</c:v>
                </c:pt>
                <c:pt idx="168">
                  <c:v>1.4124999999999996</c:v>
                </c:pt>
                <c:pt idx="169">
                  <c:v>1.4124999999999996</c:v>
                </c:pt>
                <c:pt idx="170">
                  <c:v>-2.7</c:v>
                </c:pt>
                <c:pt idx="171">
                  <c:v>-2.7</c:v>
                </c:pt>
                <c:pt idx="172">
                  <c:v>5.5249999999999995</c:v>
                </c:pt>
                <c:pt idx="173">
                  <c:v>5.5249999999999995</c:v>
                </c:pt>
                <c:pt idx="174">
                  <c:v>5.5249999999999995</c:v>
                </c:pt>
                <c:pt idx="175">
                  <c:v>5.5249999999999995</c:v>
                </c:pt>
                <c:pt idx="176">
                  <c:v>-2.7</c:v>
                </c:pt>
                <c:pt idx="177">
                  <c:v>1.4124999999999996</c:v>
                </c:pt>
                <c:pt idx="178">
                  <c:v>-2.7</c:v>
                </c:pt>
                <c:pt idx="179">
                  <c:v>1.4124999999999996</c:v>
                </c:pt>
                <c:pt idx="180">
                  <c:v>5.5249999999999995</c:v>
                </c:pt>
                <c:pt idx="181">
                  <c:v>9.6374999999999993</c:v>
                </c:pt>
                <c:pt idx="182">
                  <c:v>-2.7</c:v>
                </c:pt>
                <c:pt idx="183">
                  <c:v>1.4124999999999996</c:v>
                </c:pt>
                <c:pt idx="184">
                  <c:v>5.5249999999999995</c:v>
                </c:pt>
                <c:pt idx="185">
                  <c:v>9.6374999999999993</c:v>
                </c:pt>
                <c:pt idx="186">
                  <c:v>9.6374999999999993</c:v>
                </c:pt>
                <c:pt idx="187">
                  <c:v>9.6374999999999993</c:v>
                </c:pt>
                <c:pt idx="188">
                  <c:v>-2.7</c:v>
                </c:pt>
                <c:pt idx="189">
                  <c:v>1.4124999999999996</c:v>
                </c:pt>
                <c:pt idx="190">
                  <c:v>-2.7</c:v>
                </c:pt>
                <c:pt idx="191">
                  <c:v>5.5249999999999995</c:v>
                </c:pt>
                <c:pt idx="192">
                  <c:v>-2.7</c:v>
                </c:pt>
                <c:pt idx="193">
                  <c:v>1.4124999999999996</c:v>
                </c:pt>
                <c:pt idx="194">
                  <c:v>5.5249999999999995</c:v>
                </c:pt>
                <c:pt idx="195">
                  <c:v>-2.7</c:v>
                </c:pt>
                <c:pt idx="196">
                  <c:v>9.6374999999999993</c:v>
                </c:pt>
                <c:pt idx="197">
                  <c:v>5.5249999999999995</c:v>
                </c:pt>
                <c:pt idx="198">
                  <c:v>9.6374999999999993</c:v>
                </c:pt>
                <c:pt idx="199">
                  <c:v>5.5249999999999995</c:v>
                </c:pt>
                <c:pt idx="200">
                  <c:v>1.4124999999999996</c:v>
                </c:pt>
              </c:numCache>
            </c:numRef>
          </c:yVal>
          <c:smooth val="0"/>
          <c:extLst>
            <c:ext xmlns:c16="http://schemas.microsoft.com/office/drawing/2014/chart" uri="{C3380CC4-5D6E-409C-BE32-E72D297353CC}">
              <c16:uniqueId val="{00000000-D787-4022-B929-B5306C99D6EF}"/>
            </c:ext>
          </c:extLst>
        </c:ser>
        <c:dLbls>
          <c:showLegendKey val="0"/>
          <c:showVal val="0"/>
          <c:showCatName val="0"/>
          <c:showSerName val="0"/>
          <c:showPercent val="0"/>
          <c:showBubbleSize val="0"/>
        </c:dLbls>
        <c:axId val="345789840"/>
        <c:axId val="2121418928"/>
      </c:scatterChart>
      <c:valAx>
        <c:axId val="345789840"/>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6604354747188026"/>
              <c:y val="0.9209031667932698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2121418928"/>
        <c:crosses val="autoZero"/>
        <c:crossBetween val="midCat"/>
      </c:valAx>
      <c:valAx>
        <c:axId val="21214189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 (lbf)</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45789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Thermocouple Data</a:t>
            </a:r>
          </a:p>
        </c:rich>
      </c:tx>
      <c:layout>
        <c:manualLayout>
          <c:xMode val="edge"/>
          <c:yMode val="edge"/>
          <c:x val="0.32656964110381514"/>
          <c:y val="3.4372047058386854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pt idx="1201">
                  <c:v>60.050000000000011</c:v>
                </c:pt>
                <c:pt idx="1202">
                  <c:v>60.099999999999994</c:v>
                </c:pt>
                <c:pt idx="1203">
                  <c:v>60.150000000000006</c:v>
                </c:pt>
                <c:pt idx="1204">
                  <c:v>60.199999999999989</c:v>
                </c:pt>
                <c:pt idx="1205">
                  <c:v>60.25</c:v>
                </c:pt>
                <c:pt idx="1206">
                  <c:v>60.300000000000011</c:v>
                </c:pt>
                <c:pt idx="1207">
                  <c:v>60.349999999999994</c:v>
                </c:pt>
                <c:pt idx="1208">
                  <c:v>60.400000000000006</c:v>
                </c:pt>
                <c:pt idx="1209">
                  <c:v>60.449999999999989</c:v>
                </c:pt>
                <c:pt idx="1210">
                  <c:v>60.5</c:v>
                </c:pt>
                <c:pt idx="1211">
                  <c:v>60.550000000000011</c:v>
                </c:pt>
                <c:pt idx="1212">
                  <c:v>60.599999999999994</c:v>
                </c:pt>
                <c:pt idx="1213">
                  <c:v>60.650000000000006</c:v>
                </c:pt>
                <c:pt idx="1214">
                  <c:v>60.699999999999989</c:v>
                </c:pt>
                <c:pt idx="1215">
                  <c:v>60.75</c:v>
                </c:pt>
                <c:pt idx="1216">
                  <c:v>60.800000000000011</c:v>
                </c:pt>
                <c:pt idx="1217">
                  <c:v>60.849999999999994</c:v>
                </c:pt>
                <c:pt idx="1218">
                  <c:v>60.900000000000006</c:v>
                </c:pt>
                <c:pt idx="1219">
                  <c:v>60.949999999999989</c:v>
                </c:pt>
                <c:pt idx="1220">
                  <c:v>61</c:v>
                </c:pt>
                <c:pt idx="1221">
                  <c:v>61.050000000000011</c:v>
                </c:pt>
                <c:pt idx="1222">
                  <c:v>61.099999999999994</c:v>
                </c:pt>
                <c:pt idx="1223">
                  <c:v>61.150000000000006</c:v>
                </c:pt>
                <c:pt idx="1224">
                  <c:v>61.199999999999989</c:v>
                </c:pt>
                <c:pt idx="1225">
                  <c:v>61.25</c:v>
                </c:pt>
                <c:pt idx="1226">
                  <c:v>61.300000000000011</c:v>
                </c:pt>
                <c:pt idx="1227">
                  <c:v>61.349999999999994</c:v>
                </c:pt>
                <c:pt idx="1228">
                  <c:v>61.400000000000006</c:v>
                </c:pt>
                <c:pt idx="1229">
                  <c:v>61.449999999999989</c:v>
                </c:pt>
                <c:pt idx="1230">
                  <c:v>61.5</c:v>
                </c:pt>
                <c:pt idx="1231">
                  <c:v>61.550000000000011</c:v>
                </c:pt>
                <c:pt idx="1232">
                  <c:v>61.599999999999994</c:v>
                </c:pt>
                <c:pt idx="1233">
                  <c:v>61.650000000000006</c:v>
                </c:pt>
                <c:pt idx="1234">
                  <c:v>61.699999999999989</c:v>
                </c:pt>
                <c:pt idx="1235">
                  <c:v>61.75</c:v>
                </c:pt>
                <c:pt idx="1236">
                  <c:v>61.800000000000011</c:v>
                </c:pt>
                <c:pt idx="1237">
                  <c:v>61.849999999999994</c:v>
                </c:pt>
                <c:pt idx="1238">
                  <c:v>61.900000000000006</c:v>
                </c:pt>
                <c:pt idx="1239">
                  <c:v>61.949999999999989</c:v>
                </c:pt>
                <c:pt idx="1240">
                  <c:v>62</c:v>
                </c:pt>
                <c:pt idx="1241">
                  <c:v>62.050000000000011</c:v>
                </c:pt>
                <c:pt idx="1242">
                  <c:v>62.099999999999994</c:v>
                </c:pt>
                <c:pt idx="1243">
                  <c:v>62.150000000000006</c:v>
                </c:pt>
                <c:pt idx="1244">
                  <c:v>62.199999999999989</c:v>
                </c:pt>
                <c:pt idx="1245">
                  <c:v>62.25</c:v>
                </c:pt>
                <c:pt idx="1246">
                  <c:v>62.300000000000011</c:v>
                </c:pt>
                <c:pt idx="1247">
                  <c:v>62.349999999999994</c:v>
                </c:pt>
                <c:pt idx="1248">
                  <c:v>62.400000000000006</c:v>
                </c:pt>
                <c:pt idx="1249">
                  <c:v>62.449999999999989</c:v>
                </c:pt>
                <c:pt idx="1250">
                  <c:v>62.5</c:v>
                </c:pt>
                <c:pt idx="1251">
                  <c:v>62.550000000000011</c:v>
                </c:pt>
                <c:pt idx="1252">
                  <c:v>62.599999999999994</c:v>
                </c:pt>
                <c:pt idx="1253">
                  <c:v>62.650000000000006</c:v>
                </c:pt>
                <c:pt idx="1254">
                  <c:v>62.699999999999989</c:v>
                </c:pt>
                <c:pt idx="1255">
                  <c:v>62.75</c:v>
                </c:pt>
                <c:pt idx="1256">
                  <c:v>62.800000000000011</c:v>
                </c:pt>
                <c:pt idx="1257">
                  <c:v>62.849999999999994</c:v>
                </c:pt>
                <c:pt idx="1258">
                  <c:v>62.900000000000006</c:v>
                </c:pt>
                <c:pt idx="1259">
                  <c:v>62.949999999999989</c:v>
                </c:pt>
                <c:pt idx="1260">
                  <c:v>63</c:v>
                </c:pt>
                <c:pt idx="1261">
                  <c:v>63.050000000000011</c:v>
                </c:pt>
                <c:pt idx="1262">
                  <c:v>63.099999999999994</c:v>
                </c:pt>
                <c:pt idx="1263">
                  <c:v>63.150000000000006</c:v>
                </c:pt>
                <c:pt idx="1264">
                  <c:v>63.199999999999989</c:v>
                </c:pt>
                <c:pt idx="1265">
                  <c:v>63.25</c:v>
                </c:pt>
                <c:pt idx="1266">
                  <c:v>63.300000000000011</c:v>
                </c:pt>
                <c:pt idx="1267">
                  <c:v>63.349999999999994</c:v>
                </c:pt>
                <c:pt idx="1268">
                  <c:v>63.400000000000006</c:v>
                </c:pt>
                <c:pt idx="1269">
                  <c:v>63.449999999999989</c:v>
                </c:pt>
                <c:pt idx="1270">
                  <c:v>63.5</c:v>
                </c:pt>
                <c:pt idx="1271">
                  <c:v>63.550000000000011</c:v>
                </c:pt>
                <c:pt idx="1272">
                  <c:v>63.599999999999994</c:v>
                </c:pt>
                <c:pt idx="1273">
                  <c:v>63.650000000000006</c:v>
                </c:pt>
                <c:pt idx="1274">
                  <c:v>63.699999999999989</c:v>
                </c:pt>
                <c:pt idx="1275">
                  <c:v>63.75</c:v>
                </c:pt>
                <c:pt idx="1276">
                  <c:v>63.800000000000011</c:v>
                </c:pt>
                <c:pt idx="1277">
                  <c:v>63.849999999999994</c:v>
                </c:pt>
                <c:pt idx="1278">
                  <c:v>63.900000000000006</c:v>
                </c:pt>
                <c:pt idx="1279">
                  <c:v>63.949999999999989</c:v>
                </c:pt>
                <c:pt idx="1280">
                  <c:v>64</c:v>
                </c:pt>
                <c:pt idx="1281">
                  <c:v>64.050000000000011</c:v>
                </c:pt>
                <c:pt idx="1282">
                  <c:v>64.099999999999994</c:v>
                </c:pt>
                <c:pt idx="1283">
                  <c:v>64.150000000000006</c:v>
                </c:pt>
                <c:pt idx="1284">
                  <c:v>64.199999999999989</c:v>
                </c:pt>
                <c:pt idx="1285">
                  <c:v>64.25</c:v>
                </c:pt>
                <c:pt idx="1286">
                  <c:v>64.300000000000011</c:v>
                </c:pt>
                <c:pt idx="1287">
                  <c:v>64.349999999999994</c:v>
                </c:pt>
                <c:pt idx="1288">
                  <c:v>64.400000000000006</c:v>
                </c:pt>
                <c:pt idx="1289">
                  <c:v>64.449999999999989</c:v>
                </c:pt>
                <c:pt idx="1290">
                  <c:v>64.5</c:v>
                </c:pt>
                <c:pt idx="1291">
                  <c:v>64.550000000000011</c:v>
                </c:pt>
                <c:pt idx="1292">
                  <c:v>64.599999999999994</c:v>
                </c:pt>
                <c:pt idx="1293">
                  <c:v>64.650000000000006</c:v>
                </c:pt>
                <c:pt idx="1294">
                  <c:v>64.699999999999989</c:v>
                </c:pt>
                <c:pt idx="1295">
                  <c:v>64.75</c:v>
                </c:pt>
                <c:pt idx="1296">
                  <c:v>64.800000000000011</c:v>
                </c:pt>
                <c:pt idx="1297">
                  <c:v>64.849999999999994</c:v>
                </c:pt>
                <c:pt idx="1298">
                  <c:v>64.900000000000006</c:v>
                </c:pt>
                <c:pt idx="1299">
                  <c:v>64.949999999999989</c:v>
                </c:pt>
                <c:pt idx="1300">
                  <c:v>65</c:v>
                </c:pt>
                <c:pt idx="1301">
                  <c:v>65.050000000000011</c:v>
                </c:pt>
                <c:pt idx="1302">
                  <c:v>65.099999999999994</c:v>
                </c:pt>
                <c:pt idx="1303">
                  <c:v>65.150000000000006</c:v>
                </c:pt>
                <c:pt idx="1304">
                  <c:v>65.199999999999989</c:v>
                </c:pt>
                <c:pt idx="1305">
                  <c:v>65.25</c:v>
                </c:pt>
                <c:pt idx="1306">
                  <c:v>65.300000000000011</c:v>
                </c:pt>
                <c:pt idx="1307">
                  <c:v>65.349999999999994</c:v>
                </c:pt>
                <c:pt idx="1308">
                  <c:v>65.400000000000006</c:v>
                </c:pt>
                <c:pt idx="1309">
                  <c:v>65.449999999999989</c:v>
                </c:pt>
                <c:pt idx="1310">
                  <c:v>65.5</c:v>
                </c:pt>
                <c:pt idx="1311">
                  <c:v>65.550000000000011</c:v>
                </c:pt>
                <c:pt idx="1312">
                  <c:v>65.599999999999994</c:v>
                </c:pt>
                <c:pt idx="1313">
                  <c:v>65.650000000000006</c:v>
                </c:pt>
                <c:pt idx="1314">
                  <c:v>65.699999999999989</c:v>
                </c:pt>
                <c:pt idx="1315">
                  <c:v>65.75</c:v>
                </c:pt>
                <c:pt idx="1316">
                  <c:v>65.800000000000011</c:v>
                </c:pt>
                <c:pt idx="1317">
                  <c:v>65.849999999999994</c:v>
                </c:pt>
                <c:pt idx="1318">
                  <c:v>65.900000000000006</c:v>
                </c:pt>
                <c:pt idx="1319">
                  <c:v>65.949999999999989</c:v>
                </c:pt>
                <c:pt idx="1320">
                  <c:v>66</c:v>
                </c:pt>
                <c:pt idx="1321">
                  <c:v>66.050000000000011</c:v>
                </c:pt>
                <c:pt idx="1322">
                  <c:v>66.099999999999994</c:v>
                </c:pt>
                <c:pt idx="1323">
                  <c:v>66.150000000000006</c:v>
                </c:pt>
                <c:pt idx="1324">
                  <c:v>66.199999999999989</c:v>
                </c:pt>
                <c:pt idx="1325">
                  <c:v>66.25</c:v>
                </c:pt>
                <c:pt idx="1326">
                  <c:v>66.300000000000011</c:v>
                </c:pt>
                <c:pt idx="1327">
                  <c:v>66.349999999999994</c:v>
                </c:pt>
                <c:pt idx="1328">
                  <c:v>66.400000000000006</c:v>
                </c:pt>
                <c:pt idx="1329">
                  <c:v>66.449999999999989</c:v>
                </c:pt>
                <c:pt idx="1330">
                  <c:v>66.5</c:v>
                </c:pt>
                <c:pt idx="1331">
                  <c:v>66.550000000000011</c:v>
                </c:pt>
                <c:pt idx="1332">
                  <c:v>66.599999999999994</c:v>
                </c:pt>
                <c:pt idx="1333">
                  <c:v>66.650000000000006</c:v>
                </c:pt>
                <c:pt idx="1334">
                  <c:v>66.699999999999989</c:v>
                </c:pt>
                <c:pt idx="1335">
                  <c:v>66.75</c:v>
                </c:pt>
                <c:pt idx="1336">
                  <c:v>66.800000000000011</c:v>
                </c:pt>
                <c:pt idx="1337">
                  <c:v>66.849999999999994</c:v>
                </c:pt>
                <c:pt idx="1338">
                  <c:v>66.900000000000006</c:v>
                </c:pt>
                <c:pt idx="1339">
                  <c:v>66.949999999999989</c:v>
                </c:pt>
                <c:pt idx="1340">
                  <c:v>67</c:v>
                </c:pt>
                <c:pt idx="1341">
                  <c:v>67.050000000000011</c:v>
                </c:pt>
                <c:pt idx="1342">
                  <c:v>67.099999999999994</c:v>
                </c:pt>
                <c:pt idx="1343">
                  <c:v>67.150000000000006</c:v>
                </c:pt>
                <c:pt idx="1344">
                  <c:v>67.199999999999989</c:v>
                </c:pt>
                <c:pt idx="1345">
                  <c:v>67.25</c:v>
                </c:pt>
                <c:pt idx="1346">
                  <c:v>67.300000000000011</c:v>
                </c:pt>
                <c:pt idx="1347">
                  <c:v>67.349999999999994</c:v>
                </c:pt>
                <c:pt idx="1348">
                  <c:v>67.400000000000006</c:v>
                </c:pt>
                <c:pt idx="1349">
                  <c:v>67.449999999999989</c:v>
                </c:pt>
                <c:pt idx="1350">
                  <c:v>67.5</c:v>
                </c:pt>
                <c:pt idx="1351">
                  <c:v>67.550000000000011</c:v>
                </c:pt>
                <c:pt idx="1352">
                  <c:v>67.599999999999994</c:v>
                </c:pt>
                <c:pt idx="1353">
                  <c:v>67.650000000000006</c:v>
                </c:pt>
                <c:pt idx="1354">
                  <c:v>67.699999999999989</c:v>
                </c:pt>
                <c:pt idx="1355">
                  <c:v>67.75</c:v>
                </c:pt>
                <c:pt idx="1356">
                  <c:v>67.800000000000011</c:v>
                </c:pt>
                <c:pt idx="1357">
                  <c:v>67.849999999999994</c:v>
                </c:pt>
                <c:pt idx="1358">
                  <c:v>67.900000000000006</c:v>
                </c:pt>
                <c:pt idx="1359">
                  <c:v>67.949999999999989</c:v>
                </c:pt>
                <c:pt idx="1360">
                  <c:v>68</c:v>
                </c:pt>
                <c:pt idx="1361">
                  <c:v>68.050000000000011</c:v>
                </c:pt>
                <c:pt idx="1362">
                  <c:v>68.099999999999994</c:v>
                </c:pt>
                <c:pt idx="1363">
                  <c:v>68.150000000000006</c:v>
                </c:pt>
                <c:pt idx="1364">
                  <c:v>68.199999999999989</c:v>
                </c:pt>
                <c:pt idx="1365">
                  <c:v>68.25</c:v>
                </c:pt>
                <c:pt idx="1366">
                  <c:v>68.300000000000011</c:v>
                </c:pt>
                <c:pt idx="1367">
                  <c:v>68.349999999999994</c:v>
                </c:pt>
                <c:pt idx="1368">
                  <c:v>68.400000000000006</c:v>
                </c:pt>
                <c:pt idx="1369">
                  <c:v>68.449999999999989</c:v>
                </c:pt>
                <c:pt idx="1370">
                  <c:v>68.5</c:v>
                </c:pt>
                <c:pt idx="1371">
                  <c:v>68.550000000000011</c:v>
                </c:pt>
                <c:pt idx="1372">
                  <c:v>68.599999999999994</c:v>
                </c:pt>
                <c:pt idx="1373">
                  <c:v>68.650000000000006</c:v>
                </c:pt>
                <c:pt idx="1374">
                  <c:v>68.699999999999989</c:v>
                </c:pt>
                <c:pt idx="1375">
                  <c:v>68.75</c:v>
                </c:pt>
                <c:pt idx="1376">
                  <c:v>68.800000000000011</c:v>
                </c:pt>
                <c:pt idx="1377">
                  <c:v>68.849999999999994</c:v>
                </c:pt>
                <c:pt idx="1378">
                  <c:v>68.900000000000006</c:v>
                </c:pt>
                <c:pt idx="1379">
                  <c:v>68.949999999999989</c:v>
                </c:pt>
                <c:pt idx="1380">
                  <c:v>69</c:v>
                </c:pt>
                <c:pt idx="1381">
                  <c:v>69.050000000000011</c:v>
                </c:pt>
                <c:pt idx="1382">
                  <c:v>69.099999999999994</c:v>
                </c:pt>
                <c:pt idx="1383">
                  <c:v>69.150000000000006</c:v>
                </c:pt>
                <c:pt idx="1384">
                  <c:v>69.199999999999989</c:v>
                </c:pt>
                <c:pt idx="1385">
                  <c:v>69.25</c:v>
                </c:pt>
                <c:pt idx="1386">
                  <c:v>69.300000000000011</c:v>
                </c:pt>
                <c:pt idx="1387">
                  <c:v>69.349999999999994</c:v>
                </c:pt>
                <c:pt idx="1388">
                  <c:v>69.400000000000006</c:v>
                </c:pt>
                <c:pt idx="1389">
                  <c:v>69.449999999999989</c:v>
                </c:pt>
                <c:pt idx="1390">
                  <c:v>69.5</c:v>
                </c:pt>
                <c:pt idx="1391">
                  <c:v>69.550000000000011</c:v>
                </c:pt>
                <c:pt idx="1392">
                  <c:v>69.599999999999994</c:v>
                </c:pt>
                <c:pt idx="1393">
                  <c:v>69.650000000000006</c:v>
                </c:pt>
                <c:pt idx="1394">
                  <c:v>69.699999999999989</c:v>
                </c:pt>
                <c:pt idx="1395">
                  <c:v>69.75</c:v>
                </c:pt>
                <c:pt idx="1396">
                  <c:v>69.800000000000011</c:v>
                </c:pt>
                <c:pt idx="1397">
                  <c:v>69.849999999999994</c:v>
                </c:pt>
                <c:pt idx="1398">
                  <c:v>69.900000000000006</c:v>
                </c:pt>
                <c:pt idx="1399">
                  <c:v>69.949999999999989</c:v>
                </c:pt>
                <c:pt idx="1400">
                  <c:v>70</c:v>
                </c:pt>
                <c:pt idx="1401">
                  <c:v>70.050000000000011</c:v>
                </c:pt>
                <c:pt idx="1402">
                  <c:v>70.099999999999994</c:v>
                </c:pt>
                <c:pt idx="1403">
                  <c:v>70.150000000000006</c:v>
                </c:pt>
                <c:pt idx="1404">
                  <c:v>70.199999999999989</c:v>
                </c:pt>
                <c:pt idx="1405">
                  <c:v>70.25</c:v>
                </c:pt>
                <c:pt idx="1406">
                  <c:v>70.300000000000011</c:v>
                </c:pt>
                <c:pt idx="1407">
                  <c:v>70.349999999999994</c:v>
                </c:pt>
                <c:pt idx="1408">
                  <c:v>70.400000000000006</c:v>
                </c:pt>
                <c:pt idx="1409">
                  <c:v>70.449999999999989</c:v>
                </c:pt>
                <c:pt idx="1410">
                  <c:v>70.5</c:v>
                </c:pt>
                <c:pt idx="1411">
                  <c:v>70.550000000000011</c:v>
                </c:pt>
                <c:pt idx="1412">
                  <c:v>70.599999999999994</c:v>
                </c:pt>
                <c:pt idx="1413">
                  <c:v>70.650000000000006</c:v>
                </c:pt>
                <c:pt idx="1414">
                  <c:v>70.699999999999989</c:v>
                </c:pt>
                <c:pt idx="1415">
                  <c:v>70.75</c:v>
                </c:pt>
                <c:pt idx="1416">
                  <c:v>70.800000000000011</c:v>
                </c:pt>
                <c:pt idx="1417">
                  <c:v>70.849999999999994</c:v>
                </c:pt>
                <c:pt idx="1418">
                  <c:v>70.900000000000006</c:v>
                </c:pt>
                <c:pt idx="1419">
                  <c:v>70.949999999999989</c:v>
                </c:pt>
                <c:pt idx="1420">
                  <c:v>71</c:v>
                </c:pt>
                <c:pt idx="1421">
                  <c:v>71.050000000000011</c:v>
                </c:pt>
                <c:pt idx="1422">
                  <c:v>71.099999999999994</c:v>
                </c:pt>
                <c:pt idx="1423">
                  <c:v>71.150000000000006</c:v>
                </c:pt>
                <c:pt idx="1424">
                  <c:v>71.199999999999989</c:v>
                </c:pt>
                <c:pt idx="1425">
                  <c:v>71.25</c:v>
                </c:pt>
                <c:pt idx="1426">
                  <c:v>71.300000000000011</c:v>
                </c:pt>
                <c:pt idx="1427">
                  <c:v>71.349999999999994</c:v>
                </c:pt>
                <c:pt idx="1428">
                  <c:v>71.400000000000006</c:v>
                </c:pt>
                <c:pt idx="1429">
                  <c:v>71.449999999999989</c:v>
                </c:pt>
                <c:pt idx="1430">
                  <c:v>71.5</c:v>
                </c:pt>
                <c:pt idx="1431">
                  <c:v>71.550000000000011</c:v>
                </c:pt>
                <c:pt idx="1432">
                  <c:v>71.599999999999994</c:v>
                </c:pt>
                <c:pt idx="1433">
                  <c:v>71.650000000000006</c:v>
                </c:pt>
                <c:pt idx="1434">
                  <c:v>71.699999999999989</c:v>
                </c:pt>
                <c:pt idx="1435">
                  <c:v>71.75</c:v>
                </c:pt>
                <c:pt idx="1436">
                  <c:v>71.800000000000011</c:v>
                </c:pt>
                <c:pt idx="1437">
                  <c:v>71.849999999999994</c:v>
                </c:pt>
                <c:pt idx="1438">
                  <c:v>71.900000000000006</c:v>
                </c:pt>
                <c:pt idx="1439">
                  <c:v>71.949999999999989</c:v>
                </c:pt>
                <c:pt idx="1440">
                  <c:v>72</c:v>
                </c:pt>
                <c:pt idx="1441">
                  <c:v>72.050000000000011</c:v>
                </c:pt>
                <c:pt idx="1442">
                  <c:v>72.099999999999994</c:v>
                </c:pt>
                <c:pt idx="1443">
                  <c:v>72.150000000000006</c:v>
                </c:pt>
                <c:pt idx="1444">
                  <c:v>72.199999999999989</c:v>
                </c:pt>
                <c:pt idx="1445">
                  <c:v>72.25</c:v>
                </c:pt>
                <c:pt idx="1446">
                  <c:v>72.300000000000011</c:v>
                </c:pt>
                <c:pt idx="1447">
                  <c:v>72.349999999999994</c:v>
                </c:pt>
                <c:pt idx="1448">
                  <c:v>72.400000000000006</c:v>
                </c:pt>
                <c:pt idx="1449">
                  <c:v>72.449999999999989</c:v>
                </c:pt>
                <c:pt idx="1450">
                  <c:v>72.5</c:v>
                </c:pt>
                <c:pt idx="1451">
                  <c:v>72.550000000000011</c:v>
                </c:pt>
                <c:pt idx="1452">
                  <c:v>72.599999999999994</c:v>
                </c:pt>
                <c:pt idx="1453">
                  <c:v>72.650000000000006</c:v>
                </c:pt>
                <c:pt idx="1454">
                  <c:v>72.699999999999989</c:v>
                </c:pt>
                <c:pt idx="1455">
                  <c:v>72.75</c:v>
                </c:pt>
                <c:pt idx="1456">
                  <c:v>72.800000000000011</c:v>
                </c:pt>
                <c:pt idx="1457">
                  <c:v>72.849999999999994</c:v>
                </c:pt>
                <c:pt idx="1458">
                  <c:v>72.900000000000006</c:v>
                </c:pt>
                <c:pt idx="1459">
                  <c:v>72.949999999999989</c:v>
                </c:pt>
                <c:pt idx="1460">
                  <c:v>73</c:v>
                </c:pt>
                <c:pt idx="1461">
                  <c:v>73.050000000000011</c:v>
                </c:pt>
                <c:pt idx="1462">
                  <c:v>73.099999999999994</c:v>
                </c:pt>
                <c:pt idx="1463">
                  <c:v>73.150000000000006</c:v>
                </c:pt>
                <c:pt idx="1464">
                  <c:v>73.199999999999989</c:v>
                </c:pt>
                <c:pt idx="1465">
                  <c:v>73.25</c:v>
                </c:pt>
                <c:pt idx="1466">
                  <c:v>73.300000000000011</c:v>
                </c:pt>
                <c:pt idx="1467">
                  <c:v>73.349999999999994</c:v>
                </c:pt>
                <c:pt idx="1468">
                  <c:v>73.400000000000006</c:v>
                </c:pt>
                <c:pt idx="1469">
                  <c:v>73.449999999999989</c:v>
                </c:pt>
                <c:pt idx="1470">
                  <c:v>73.5</c:v>
                </c:pt>
                <c:pt idx="1471">
                  <c:v>73.550000000000011</c:v>
                </c:pt>
                <c:pt idx="1472">
                  <c:v>73.599999999999994</c:v>
                </c:pt>
                <c:pt idx="1473">
                  <c:v>73.650000000000006</c:v>
                </c:pt>
                <c:pt idx="1474">
                  <c:v>73.699999999999989</c:v>
                </c:pt>
                <c:pt idx="1475">
                  <c:v>73.75</c:v>
                </c:pt>
                <c:pt idx="1476">
                  <c:v>73.800000000000011</c:v>
                </c:pt>
                <c:pt idx="1477">
                  <c:v>73.849999999999994</c:v>
                </c:pt>
                <c:pt idx="1478">
                  <c:v>73.900000000000006</c:v>
                </c:pt>
                <c:pt idx="1479">
                  <c:v>73.949999999999989</c:v>
                </c:pt>
                <c:pt idx="1480">
                  <c:v>74</c:v>
                </c:pt>
                <c:pt idx="1481">
                  <c:v>74.050000000000011</c:v>
                </c:pt>
                <c:pt idx="1482">
                  <c:v>74.099999999999994</c:v>
                </c:pt>
                <c:pt idx="1483">
                  <c:v>74.150000000000006</c:v>
                </c:pt>
                <c:pt idx="1484">
                  <c:v>74.199999999999989</c:v>
                </c:pt>
                <c:pt idx="1485">
                  <c:v>74.25</c:v>
                </c:pt>
                <c:pt idx="1486">
                  <c:v>74.300000000000011</c:v>
                </c:pt>
                <c:pt idx="1487">
                  <c:v>74.349999999999994</c:v>
                </c:pt>
                <c:pt idx="1488">
                  <c:v>74.400000000000006</c:v>
                </c:pt>
                <c:pt idx="1489">
                  <c:v>74.449999999999989</c:v>
                </c:pt>
                <c:pt idx="1490">
                  <c:v>74.5</c:v>
                </c:pt>
                <c:pt idx="1491">
                  <c:v>74.550000000000011</c:v>
                </c:pt>
                <c:pt idx="1492">
                  <c:v>74.599999999999994</c:v>
                </c:pt>
                <c:pt idx="1493">
                  <c:v>74.650000000000006</c:v>
                </c:pt>
                <c:pt idx="1494">
                  <c:v>74.699999999999989</c:v>
                </c:pt>
                <c:pt idx="1495">
                  <c:v>74.75</c:v>
                </c:pt>
                <c:pt idx="1496">
                  <c:v>74.800000000000011</c:v>
                </c:pt>
                <c:pt idx="1497">
                  <c:v>74.849999999999994</c:v>
                </c:pt>
                <c:pt idx="1498">
                  <c:v>74.900000000000006</c:v>
                </c:pt>
                <c:pt idx="1499">
                  <c:v>74.949999999999989</c:v>
                </c:pt>
                <c:pt idx="1500">
                  <c:v>75</c:v>
                </c:pt>
              </c:numCache>
            </c:numRef>
          </c:xVal>
          <c:yVal>
            <c:numRef>
              <c:f>'Thermocouple Data'!$B$9:$B$1509</c:f>
              <c:numCache>
                <c:formatCode>General</c:formatCode>
                <c:ptCount val="1501"/>
                <c:pt idx="0">
                  <c:v>32.213949999999997</c:v>
                </c:pt>
                <c:pt idx="1">
                  <c:v>29.780586</c:v>
                </c:pt>
                <c:pt idx="2">
                  <c:v>29.130739999999999</c:v>
                </c:pt>
                <c:pt idx="3">
                  <c:v>28.480495000000001</c:v>
                </c:pt>
                <c:pt idx="4">
                  <c:v>30.267707999999999</c:v>
                </c:pt>
                <c:pt idx="5">
                  <c:v>30.105359</c:v>
                </c:pt>
                <c:pt idx="6">
                  <c:v>26.201491000000001</c:v>
                </c:pt>
                <c:pt idx="7">
                  <c:v>24.897022</c:v>
                </c:pt>
                <c:pt idx="8">
                  <c:v>28.317871</c:v>
                </c:pt>
                <c:pt idx="9">
                  <c:v>33.509459</c:v>
                </c:pt>
                <c:pt idx="10">
                  <c:v>28.805667</c:v>
                </c:pt>
                <c:pt idx="11">
                  <c:v>33.023828000000002</c:v>
                </c:pt>
                <c:pt idx="12">
                  <c:v>33.347607000000004</c:v>
                </c:pt>
                <c:pt idx="13">
                  <c:v>38.998057000000003</c:v>
                </c:pt>
                <c:pt idx="14">
                  <c:v>62.147843000000002</c:v>
                </c:pt>
                <c:pt idx="15">
                  <c:v>87.486424</c:v>
                </c:pt>
                <c:pt idx="16">
                  <c:v>114.267938</c:v>
                </c:pt>
                <c:pt idx="17">
                  <c:v>141.933324</c:v>
                </c:pt>
                <c:pt idx="18">
                  <c:v>157.47147899999999</c:v>
                </c:pt>
                <c:pt idx="19">
                  <c:v>161.41122999999999</c:v>
                </c:pt>
                <c:pt idx="20">
                  <c:v>169.797222</c:v>
                </c:pt>
                <c:pt idx="21">
                  <c:v>173.748638</c:v>
                </c:pt>
                <c:pt idx="22">
                  <c:v>180.66857300000001</c:v>
                </c:pt>
                <c:pt idx="23">
                  <c:v>187.42663099999999</c:v>
                </c:pt>
                <c:pt idx="24">
                  <c:v>193.030472</c:v>
                </c:pt>
                <c:pt idx="25">
                  <c:v>192.53608600000001</c:v>
                </c:pt>
                <c:pt idx="26">
                  <c:v>201.92493300000001</c:v>
                </c:pt>
                <c:pt idx="27">
                  <c:v>198.46717699999999</c:v>
                </c:pt>
                <c:pt idx="28">
                  <c:v>200.44326100000001</c:v>
                </c:pt>
                <c:pt idx="29">
                  <c:v>205.05165099999999</c:v>
                </c:pt>
                <c:pt idx="30">
                  <c:v>201.92493300000001</c:v>
                </c:pt>
                <c:pt idx="31">
                  <c:v>206.69653199999999</c:v>
                </c:pt>
                <c:pt idx="32">
                  <c:v>203.73535799999999</c:v>
                </c:pt>
                <c:pt idx="33">
                  <c:v>205.05165099999999</c:v>
                </c:pt>
                <c:pt idx="34">
                  <c:v>212.613057</c:v>
                </c:pt>
                <c:pt idx="35">
                  <c:v>208.34083699999999</c:v>
                </c:pt>
                <c:pt idx="36">
                  <c:v>215.23977199999999</c:v>
                </c:pt>
                <c:pt idx="37">
                  <c:v>211.79183</c:v>
                </c:pt>
                <c:pt idx="38">
                  <c:v>212.94149899999999</c:v>
                </c:pt>
                <c:pt idx="39">
                  <c:v>210.477508</c:v>
                </c:pt>
                <c:pt idx="40">
                  <c:v>217.20853299999999</c:v>
                </c:pt>
                <c:pt idx="41">
                  <c:v>221.306352</c:v>
                </c:pt>
                <c:pt idx="42">
                  <c:v>216.55240499999999</c:v>
                </c:pt>
                <c:pt idx="43">
                  <c:v>217.86453299999999</c:v>
                </c:pt>
                <c:pt idx="44">
                  <c:v>220.65105700000001</c:v>
                </c:pt>
                <c:pt idx="45">
                  <c:v>215.23977199999999</c:v>
                </c:pt>
                <c:pt idx="46">
                  <c:v>216.060226</c:v>
                </c:pt>
                <c:pt idx="47">
                  <c:v>216.060226</c:v>
                </c:pt>
                <c:pt idx="48">
                  <c:v>219.83174399999999</c:v>
                </c:pt>
                <c:pt idx="49">
                  <c:v>222.28903299999999</c:v>
                </c:pt>
                <c:pt idx="50">
                  <c:v>226.870552</c:v>
                </c:pt>
                <c:pt idx="51">
                  <c:v>226.543543</c:v>
                </c:pt>
                <c:pt idx="52">
                  <c:v>231.118111</c:v>
                </c:pt>
                <c:pt idx="53">
                  <c:v>234.38083499999999</c:v>
                </c:pt>
                <c:pt idx="54">
                  <c:v>239.755145</c:v>
                </c:pt>
                <c:pt idx="55">
                  <c:v>244.468265</c:v>
                </c:pt>
                <c:pt idx="56">
                  <c:v>246.091318</c:v>
                </c:pt>
                <c:pt idx="57">
                  <c:v>249.65808799999999</c:v>
                </c:pt>
                <c:pt idx="58">
                  <c:v>253.38114999999999</c:v>
                </c:pt>
                <c:pt idx="59">
                  <c:v>252.73409000000001</c:v>
                </c:pt>
                <c:pt idx="60">
                  <c:v>253.38114999999999</c:v>
                </c:pt>
                <c:pt idx="61">
                  <c:v>256.93674499999997</c:v>
                </c:pt>
                <c:pt idx="62">
                  <c:v>259.519206</c:v>
                </c:pt>
                <c:pt idx="63">
                  <c:v>259.35788700000001</c:v>
                </c:pt>
                <c:pt idx="64">
                  <c:v>257.25970999999998</c:v>
                </c:pt>
                <c:pt idx="65">
                  <c:v>259.035214</c:v>
                </c:pt>
                <c:pt idx="66">
                  <c:v>264.836499</c:v>
                </c:pt>
                <c:pt idx="67">
                  <c:v>261.77650599999998</c:v>
                </c:pt>
                <c:pt idx="68">
                  <c:v>262.582155</c:v>
                </c:pt>
                <c:pt idx="69">
                  <c:v>260.32563599999997</c:v>
                </c:pt>
                <c:pt idx="70">
                  <c:v>265.31929100000002</c:v>
                </c:pt>
                <c:pt idx="71">
                  <c:v>266.12372599999998</c:v>
                </c:pt>
                <c:pt idx="72">
                  <c:v>263.87061699999998</c:v>
                </c:pt>
                <c:pt idx="73">
                  <c:v>261.937658</c:v>
                </c:pt>
                <c:pt idx="74">
                  <c:v>269.17809699999998</c:v>
                </c:pt>
                <c:pt idx="75">
                  <c:v>272.54947099999998</c:v>
                </c:pt>
                <c:pt idx="76">
                  <c:v>270.62354599999998</c:v>
                </c:pt>
                <c:pt idx="77">
                  <c:v>269.33874500000002</c:v>
                </c:pt>
                <c:pt idx="78">
                  <c:v>272.228589</c:v>
                </c:pt>
                <c:pt idx="79">
                  <c:v>276.71714800000001</c:v>
                </c:pt>
                <c:pt idx="80">
                  <c:v>275.59576700000002</c:v>
                </c:pt>
                <c:pt idx="81">
                  <c:v>279.27844099999999</c:v>
                </c:pt>
                <c:pt idx="82">
                  <c:v>276.23661800000002</c:v>
                </c:pt>
                <c:pt idx="83">
                  <c:v>284.07405799999998</c:v>
                </c:pt>
                <c:pt idx="84">
                  <c:v>280.87795299999999</c:v>
                </c:pt>
                <c:pt idx="85">
                  <c:v>279.918364</c:v>
                </c:pt>
                <c:pt idx="86">
                  <c:v>285.670682</c:v>
                </c:pt>
                <c:pt idx="87">
                  <c:v>289.18000499999999</c:v>
                </c:pt>
                <c:pt idx="88">
                  <c:v>288.86115699999999</c:v>
                </c:pt>
                <c:pt idx="89">
                  <c:v>287.74490600000001</c:v>
                </c:pt>
                <c:pt idx="90">
                  <c:v>284.87248699999998</c:v>
                </c:pt>
                <c:pt idx="91">
                  <c:v>290.93303500000002</c:v>
                </c:pt>
                <c:pt idx="92">
                  <c:v>294.43594899999999</c:v>
                </c:pt>
                <c:pt idx="93">
                  <c:v>289.65821</c:v>
                </c:pt>
                <c:pt idx="94">
                  <c:v>289.65821</c:v>
                </c:pt>
                <c:pt idx="95">
                  <c:v>293.48101700000001</c:v>
                </c:pt>
                <c:pt idx="96">
                  <c:v>296.66296399999999</c:v>
                </c:pt>
                <c:pt idx="97">
                  <c:v>294.43594899999999</c:v>
                </c:pt>
                <c:pt idx="98">
                  <c:v>295.54965800000002</c:v>
                </c:pt>
                <c:pt idx="99">
                  <c:v>303.81074999999998</c:v>
                </c:pt>
                <c:pt idx="100">
                  <c:v>302.54115400000001</c:v>
                </c:pt>
                <c:pt idx="101">
                  <c:v>306.82419599999997</c:v>
                </c:pt>
                <c:pt idx="102">
                  <c:v>309.359894</c:v>
                </c:pt>
                <c:pt idx="103">
                  <c:v>317.747658</c:v>
                </c:pt>
                <c:pt idx="104">
                  <c:v>320.11851999999999</c:v>
                </c:pt>
                <c:pt idx="105">
                  <c:v>318.38001200000002</c:v>
                </c:pt>
                <c:pt idx="106">
                  <c:v>323.59355699999998</c:v>
                </c:pt>
                <c:pt idx="107">
                  <c:v>323.90934199999998</c:v>
                </c:pt>
                <c:pt idx="108">
                  <c:v>323.27775000000003</c:v>
                </c:pt>
                <c:pt idx="109">
                  <c:v>321.06651499999998</c:v>
                </c:pt>
                <c:pt idx="110">
                  <c:v>322.17226299999999</c:v>
                </c:pt>
                <c:pt idx="111">
                  <c:v>327.38164599999999</c:v>
                </c:pt>
                <c:pt idx="112">
                  <c:v>331.00926700000002</c:v>
                </c:pt>
                <c:pt idx="113">
                  <c:v>334.319321</c:v>
                </c:pt>
                <c:pt idx="114">
                  <c:v>333.84657600000003</c:v>
                </c:pt>
                <c:pt idx="115">
                  <c:v>338.25736499999999</c:v>
                </c:pt>
                <c:pt idx="116">
                  <c:v>336.997478</c:v>
                </c:pt>
                <c:pt idx="117">
                  <c:v>339.98928100000001</c:v>
                </c:pt>
                <c:pt idx="118">
                  <c:v>339.04466100000002</c:v>
                </c:pt>
                <c:pt idx="119">
                  <c:v>343.13697999999999</c:v>
                </c:pt>
                <c:pt idx="120">
                  <c:v>334.00416200000001</c:v>
                </c:pt>
                <c:pt idx="121">
                  <c:v>332.90096799999998</c:v>
                </c:pt>
                <c:pt idx="122">
                  <c:v>326.90829200000002</c:v>
                </c:pt>
                <c:pt idx="123">
                  <c:v>325.33012400000001</c:v>
                </c:pt>
                <c:pt idx="124">
                  <c:v>320.59254199999998</c:v>
                </c:pt>
                <c:pt idx="125">
                  <c:v>321.06651499999998</c:v>
                </c:pt>
                <c:pt idx="126">
                  <c:v>319.328373</c:v>
                </c:pt>
                <c:pt idx="127">
                  <c:v>317.747658</c:v>
                </c:pt>
                <c:pt idx="128">
                  <c:v>317.905755</c:v>
                </c:pt>
                <c:pt idx="129">
                  <c:v>308.25073900000001</c:v>
                </c:pt>
                <c:pt idx="130">
                  <c:v>307.29977200000002</c:v>
                </c:pt>
                <c:pt idx="131">
                  <c:v>291.41095000000001</c:v>
                </c:pt>
                <c:pt idx="132">
                  <c:v>282.79607800000002</c:v>
                </c:pt>
                <c:pt idx="133">
                  <c:v>274.473884</c:v>
                </c:pt>
                <c:pt idx="134">
                  <c:v>260.64812999999998</c:v>
                </c:pt>
                <c:pt idx="135">
                  <c:v>255.482844</c:v>
                </c:pt>
                <c:pt idx="136">
                  <c:v>236.49937399999999</c:v>
                </c:pt>
                <c:pt idx="137">
                  <c:v>227.034042</c:v>
                </c:pt>
                <c:pt idx="138">
                  <c:v>225.88941299999999</c:v>
                </c:pt>
                <c:pt idx="139">
                  <c:v>220.487211</c:v>
                </c:pt>
                <c:pt idx="140">
                  <c:v>215.075658</c:v>
                </c:pt>
                <c:pt idx="141">
                  <c:v>212.77728200000001</c:v>
                </c:pt>
                <c:pt idx="142">
                  <c:v>209.98452700000001</c:v>
                </c:pt>
                <c:pt idx="143">
                  <c:v>206.69653199999999</c:v>
                </c:pt>
                <c:pt idx="144">
                  <c:v>202.08954</c:v>
                </c:pt>
                <c:pt idx="145">
                  <c:v>202.74792500000001</c:v>
                </c:pt>
                <c:pt idx="146">
                  <c:v>194.01918499999999</c:v>
                </c:pt>
                <c:pt idx="147">
                  <c:v>213.76247699999999</c:v>
                </c:pt>
                <c:pt idx="148">
                  <c:v>243.16902099999999</c:v>
                </c:pt>
                <c:pt idx="149">
                  <c:v>258.38973399999998</c:v>
                </c:pt>
                <c:pt idx="150">
                  <c:v>270.94463999999999</c:v>
                </c:pt>
                <c:pt idx="151">
                  <c:v>275.43552899999997</c:v>
                </c:pt>
                <c:pt idx="152">
                  <c:v>283.59488700000003</c:v>
                </c:pt>
                <c:pt idx="153">
                  <c:v>292.84422699999999</c:v>
                </c:pt>
                <c:pt idx="154">
                  <c:v>296.66296399999999</c:v>
                </c:pt>
                <c:pt idx="155">
                  <c:v>299.365072</c:v>
                </c:pt>
                <c:pt idx="156">
                  <c:v>300.95349199999998</c:v>
                </c:pt>
                <c:pt idx="157">
                  <c:v>310.78547300000002</c:v>
                </c:pt>
                <c:pt idx="158">
                  <c:v>311.57723499999997</c:v>
                </c:pt>
                <c:pt idx="159">
                  <c:v>319.64444900000001</c:v>
                </c:pt>
                <c:pt idx="160">
                  <c:v>329.274629</c:v>
                </c:pt>
                <c:pt idx="161">
                  <c:v>342.66492499999998</c:v>
                </c:pt>
                <c:pt idx="162">
                  <c:v>341.09115600000001</c:v>
                </c:pt>
                <c:pt idx="163">
                  <c:v>351.47100899999998</c:v>
                </c:pt>
                <c:pt idx="164">
                  <c:v>357.59708599999999</c:v>
                </c:pt>
                <c:pt idx="165">
                  <c:v>342.03546499999999</c:v>
                </c:pt>
                <c:pt idx="166">
                  <c:v>331.16693400000003</c:v>
                </c:pt>
                <c:pt idx="167">
                  <c:v>311.41889500000002</c:v>
                </c:pt>
                <c:pt idx="168">
                  <c:v>299.52394800000002</c:v>
                </c:pt>
                <c:pt idx="169">
                  <c:v>288.22335299999997</c:v>
                </c:pt>
                <c:pt idx="170">
                  <c:v>274.79447299999998</c:v>
                </c:pt>
                <c:pt idx="171">
                  <c:v>265.641098</c:v>
                </c:pt>
                <c:pt idx="172">
                  <c:v>253.219402</c:v>
                </c:pt>
                <c:pt idx="173">
                  <c:v>248.68587299999999</c:v>
                </c:pt>
                <c:pt idx="174">
                  <c:v>238.45335299999999</c:v>
                </c:pt>
                <c:pt idx="175">
                  <c:v>230.62835100000001</c:v>
                </c:pt>
                <c:pt idx="176">
                  <c:v>225.88941299999999</c:v>
                </c:pt>
                <c:pt idx="177">
                  <c:v>221.633948</c:v>
                </c:pt>
                <c:pt idx="178">
                  <c:v>219.50395900000001</c:v>
                </c:pt>
                <c:pt idx="179">
                  <c:v>220.32335699999999</c:v>
                </c:pt>
                <c:pt idx="180">
                  <c:v>210.477508</c:v>
                </c:pt>
                <c:pt idx="181">
                  <c:v>205.545174</c:v>
                </c:pt>
                <c:pt idx="182">
                  <c:v>202.254144</c:v>
                </c:pt>
                <c:pt idx="183">
                  <c:v>202.583336</c:v>
                </c:pt>
                <c:pt idx="184">
                  <c:v>196.98476500000001</c:v>
                </c:pt>
                <c:pt idx="185">
                  <c:v>194.01918499999999</c:v>
                </c:pt>
                <c:pt idx="186">
                  <c:v>190.888012</c:v>
                </c:pt>
                <c:pt idx="187">
                  <c:v>189.89909299999999</c:v>
                </c:pt>
                <c:pt idx="188">
                  <c:v>188.58046899999999</c:v>
                </c:pt>
                <c:pt idx="189">
                  <c:v>185.44858300000001</c:v>
                </c:pt>
                <c:pt idx="190">
                  <c:v>187.096959</c:v>
                </c:pt>
                <c:pt idx="191">
                  <c:v>182.316757</c:v>
                </c:pt>
                <c:pt idx="192">
                  <c:v>184.12989099999999</c:v>
                </c:pt>
                <c:pt idx="193">
                  <c:v>183.63539</c:v>
                </c:pt>
                <c:pt idx="194">
                  <c:v>177.53752600000001</c:v>
                </c:pt>
                <c:pt idx="195">
                  <c:v>172.26655500000001</c:v>
                </c:pt>
                <c:pt idx="196">
                  <c:v>167.98710500000001</c:v>
                </c:pt>
                <c:pt idx="197">
                  <c:v>168.151634</c:v>
                </c:pt>
                <c:pt idx="198">
                  <c:v>167.000058</c:v>
                </c:pt>
                <c:pt idx="199">
                  <c:v>163.218491</c:v>
                </c:pt>
                <c:pt idx="200">
                  <c:v>162.88983099999999</c:v>
                </c:pt>
                <c:pt idx="201">
                  <c:v>161.41122999999999</c:v>
                </c:pt>
                <c:pt idx="202">
                  <c:v>156.97936000000001</c:v>
                </c:pt>
                <c:pt idx="203">
                  <c:v>158.29185699999999</c:v>
                </c:pt>
                <c:pt idx="204">
                  <c:v>157.30743100000001</c:v>
                </c:pt>
                <c:pt idx="205">
                  <c:v>151.57173800000001</c:v>
                </c:pt>
                <c:pt idx="206">
                  <c:v>150.098871</c:v>
                </c:pt>
                <c:pt idx="207">
                  <c:v>150.58972900000001</c:v>
                </c:pt>
                <c:pt idx="208">
                  <c:v>151.08068499999999</c:v>
                </c:pt>
                <c:pt idx="209">
                  <c:v>147.809528</c:v>
                </c:pt>
                <c:pt idx="210">
                  <c:v>145.195922</c:v>
                </c:pt>
                <c:pt idx="211">
                  <c:v>142.58544000000001</c:v>
                </c:pt>
                <c:pt idx="212">
                  <c:v>137.86236600000001</c:v>
                </c:pt>
                <c:pt idx="213">
                  <c:v>142.58544000000001</c:v>
                </c:pt>
                <c:pt idx="214">
                  <c:v>133.47533899999999</c:v>
                </c:pt>
                <c:pt idx="215">
                  <c:v>135.09896800000001</c:v>
                </c:pt>
                <c:pt idx="216">
                  <c:v>135.748817</c:v>
                </c:pt>
                <c:pt idx="217">
                  <c:v>129.26066700000001</c:v>
                </c:pt>
                <c:pt idx="218">
                  <c:v>129.908434</c:v>
                </c:pt>
                <c:pt idx="219">
                  <c:v>130.71847299999999</c:v>
                </c:pt>
                <c:pt idx="220">
                  <c:v>126.99535899999999</c:v>
                </c:pt>
                <c:pt idx="221">
                  <c:v>128.61313799999999</c:v>
                </c:pt>
                <c:pt idx="222">
                  <c:v>129.908434</c:v>
                </c:pt>
                <c:pt idx="223">
                  <c:v>126.510316</c:v>
                </c:pt>
                <c:pt idx="224">
                  <c:v>118.446302</c:v>
                </c:pt>
                <c:pt idx="225">
                  <c:v>118.768136</c:v>
                </c:pt>
                <c:pt idx="226">
                  <c:v>119.89503000000001</c:v>
                </c:pt>
                <c:pt idx="227">
                  <c:v>121.34498499999999</c:v>
                </c:pt>
                <c:pt idx="228">
                  <c:v>114.42845800000001</c:v>
                </c:pt>
                <c:pt idx="229">
                  <c:v>114.74954099999999</c:v>
                </c:pt>
                <c:pt idx="230">
                  <c:v>116.03447199999999</c:v>
                </c:pt>
                <c:pt idx="231">
                  <c:v>112.663554</c:v>
                </c:pt>
                <c:pt idx="232">
                  <c:v>115.070685</c:v>
                </c:pt>
                <c:pt idx="233">
                  <c:v>110.25971800000001</c:v>
                </c:pt>
                <c:pt idx="234">
                  <c:v>118.768136</c:v>
                </c:pt>
                <c:pt idx="235">
                  <c:v>112.182526</c:v>
                </c:pt>
                <c:pt idx="236">
                  <c:v>108.978993</c:v>
                </c:pt>
                <c:pt idx="237">
                  <c:v>107.21946800000001</c:v>
                </c:pt>
                <c:pt idx="238">
                  <c:v>110.099577</c:v>
                </c:pt>
                <c:pt idx="239">
                  <c:v>102.58859099999999</c:v>
                </c:pt>
                <c:pt idx="240">
                  <c:v>105.301886</c:v>
                </c:pt>
                <c:pt idx="241">
                  <c:v>102.269625</c:v>
                </c:pt>
                <c:pt idx="242">
                  <c:v>101.79127</c:v>
                </c:pt>
                <c:pt idx="243">
                  <c:v>99.719683000000003</c:v>
                </c:pt>
                <c:pt idx="244">
                  <c:v>101.631844</c:v>
                </c:pt>
                <c:pt idx="245">
                  <c:v>99.241913999999994</c:v>
                </c:pt>
                <c:pt idx="246">
                  <c:v>104.184189</c:v>
                </c:pt>
                <c:pt idx="247">
                  <c:v>97.809231999999994</c:v>
                </c:pt>
                <c:pt idx="248">
                  <c:v>93.675343999999996</c:v>
                </c:pt>
                <c:pt idx="249">
                  <c:v>94.787622999999996</c:v>
                </c:pt>
                <c:pt idx="250">
                  <c:v>94.946560000000005</c:v>
                </c:pt>
                <c:pt idx="251">
                  <c:v>96.377460999999997</c:v>
                </c:pt>
                <c:pt idx="252">
                  <c:v>88.913538000000003</c:v>
                </c:pt>
                <c:pt idx="253">
                  <c:v>89.230756999999997</c:v>
                </c:pt>
                <c:pt idx="254">
                  <c:v>87.803510000000003</c:v>
                </c:pt>
                <c:pt idx="255">
                  <c:v>89.072143999999994</c:v>
                </c:pt>
                <c:pt idx="256">
                  <c:v>92.881151000000003</c:v>
                </c:pt>
                <c:pt idx="257">
                  <c:v>87.169365999999997</c:v>
                </c:pt>
                <c:pt idx="258">
                  <c:v>92.563540000000003</c:v>
                </c:pt>
                <c:pt idx="259">
                  <c:v>89.389377999999994</c:v>
                </c:pt>
                <c:pt idx="260">
                  <c:v>89.230756999999997</c:v>
                </c:pt>
                <c:pt idx="261">
                  <c:v>86.218350999999998</c:v>
                </c:pt>
                <c:pt idx="262">
                  <c:v>84.000169</c:v>
                </c:pt>
                <c:pt idx="263">
                  <c:v>85.742930000000001</c:v>
                </c:pt>
                <c:pt idx="264">
                  <c:v>81.307991999999999</c:v>
                </c:pt>
                <c:pt idx="265">
                  <c:v>84.633821999999995</c:v>
                </c:pt>
                <c:pt idx="266">
                  <c:v>80.833023999999995</c:v>
                </c:pt>
                <c:pt idx="267">
                  <c:v>81.466322000000005</c:v>
                </c:pt>
                <c:pt idx="268">
                  <c:v>80.041476000000003</c:v>
                </c:pt>
                <c:pt idx="269">
                  <c:v>83.524983000000006</c:v>
                </c:pt>
                <c:pt idx="270">
                  <c:v>84.475401000000005</c:v>
                </c:pt>
                <c:pt idx="271">
                  <c:v>83.524983000000006</c:v>
                </c:pt>
                <c:pt idx="272">
                  <c:v>80.516395000000003</c:v>
                </c:pt>
                <c:pt idx="273">
                  <c:v>83.366597999999996</c:v>
                </c:pt>
                <c:pt idx="274">
                  <c:v>75.768073999999999</c:v>
                </c:pt>
                <c:pt idx="275">
                  <c:v>79.250000999999997</c:v>
                </c:pt>
                <c:pt idx="276">
                  <c:v>76.717631999999995</c:v>
                </c:pt>
                <c:pt idx="277">
                  <c:v>76.401110000000003</c:v>
                </c:pt>
                <c:pt idx="278">
                  <c:v>78.142036000000004</c:v>
                </c:pt>
                <c:pt idx="279">
                  <c:v>75.451558000000006</c:v>
                </c:pt>
                <c:pt idx="280">
                  <c:v>71.811443999999995</c:v>
                </c:pt>
                <c:pt idx="281">
                  <c:v>77.983762999999996</c:v>
                </c:pt>
                <c:pt idx="282">
                  <c:v>75.451558000000006</c:v>
                </c:pt>
                <c:pt idx="283">
                  <c:v>74.185489000000004</c:v>
                </c:pt>
                <c:pt idx="284">
                  <c:v>77.350686999999994</c:v>
                </c:pt>
                <c:pt idx="285">
                  <c:v>68.328478000000004</c:v>
                </c:pt>
                <c:pt idx="286">
                  <c:v>74.660268000000002</c:v>
                </c:pt>
                <c:pt idx="287">
                  <c:v>66.110944000000003</c:v>
                </c:pt>
                <c:pt idx="288">
                  <c:v>68.803534999999997</c:v>
                </c:pt>
                <c:pt idx="289">
                  <c:v>71.65316</c:v>
                </c:pt>
                <c:pt idx="290">
                  <c:v>67.378235000000004</c:v>
                </c:pt>
                <c:pt idx="291">
                  <c:v>70.070170000000005</c:v>
                </c:pt>
                <c:pt idx="292">
                  <c:v>68.486834000000002</c:v>
                </c:pt>
                <c:pt idx="293">
                  <c:v>66.744636</c:v>
                </c:pt>
                <c:pt idx="294">
                  <c:v>69.911854000000005</c:v>
                </c:pt>
                <c:pt idx="295">
                  <c:v>71.178292999999996</c:v>
                </c:pt>
                <c:pt idx="296">
                  <c:v>66.110944000000003</c:v>
                </c:pt>
                <c:pt idx="297">
                  <c:v>64.367760000000004</c:v>
                </c:pt>
                <c:pt idx="298">
                  <c:v>63.892195999999998</c:v>
                </c:pt>
                <c:pt idx="299">
                  <c:v>64.367760000000004</c:v>
                </c:pt>
                <c:pt idx="300">
                  <c:v>58.973404000000002</c:v>
                </c:pt>
                <c:pt idx="301">
                  <c:v>59.132224999999998</c:v>
                </c:pt>
                <c:pt idx="302">
                  <c:v>65.160218999999998</c:v>
                </c:pt>
                <c:pt idx="303">
                  <c:v>64.050725</c:v>
                </c:pt>
                <c:pt idx="304">
                  <c:v>60.561129000000001</c:v>
                </c:pt>
                <c:pt idx="305">
                  <c:v>64.843255999999997</c:v>
                </c:pt>
                <c:pt idx="306">
                  <c:v>64.843255999999997</c:v>
                </c:pt>
                <c:pt idx="307">
                  <c:v>62.306463999999998</c:v>
                </c:pt>
                <c:pt idx="308">
                  <c:v>65.635610999999997</c:v>
                </c:pt>
                <c:pt idx="309">
                  <c:v>63.73366</c:v>
                </c:pt>
                <c:pt idx="310">
                  <c:v>55.794477000000001</c:v>
                </c:pt>
                <c:pt idx="311">
                  <c:v>59.132224999999998</c:v>
                </c:pt>
                <c:pt idx="312">
                  <c:v>53.247512</c:v>
                </c:pt>
                <c:pt idx="313">
                  <c:v>60.719844000000002</c:v>
                </c:pt>
                <c:pt idx="314">
                  <c:v>57.861334999999997</c:v>
                </c:pt>
                <c:pt idx="315">
                  <c:v>57.861334999999997</c:v>
                </c:pt>
                <c:pt idx="316">
                  <c:v>51.813167999999997</c:v>
                </c:pt>
                <c:pt idx="317">
                  <c:v>55.476303000000001</c:v>
                </c:pt>
                <c:pt idx="318">
                  <c:v>56.271636999999998</c:v>
                </c:pt>
                <c:pt idx="319">
                  <c:v>58.338006</c:v>
                </c:pt>
                <c:pt idx="320">
                  <c:v>56.112597000000001</c:v>
                </c:pt>
                <c:pt idx="321">
                  <c:v>60.402403999999997</c:v>
                </c:pt>
                <c:pt idx="322">
                  <c:v>57.066642999999999</c:v>
                </c:pt>
                <c:pt idx="323">
                  <c:v>52.132021000000002</c:v>
                </c:pt>
                <c:pt idx="324">
                  <c:v>55.317196000000003</c:v>
                </c:pt>
                <c:pt idx="325">
                  <c:v>52.450809999999997</c:v>
                </c:pt>
                <c:pt idx="326">
                  <c:v>51.494250000000001</c:v>
                </c:pt>
                <c:pt idx="327">
                  <c:v>48.461168000000001</c:v>
                </c:pt>
                <c:pt idx="328">
                  <c:v>51.813167999999997</c:v>
                </c:pt>
                <c:pt idx="329">
                  <c:v>45.901927999999998</c:v>
                </c:pt>
                <c:pt idx="330">
                  <c:v>49.898668999999998</c:v>
                </c:pt>
                <c:pt idx="331">
                  <c:v>49.898668999999998</c:v>
                </c:pt>
                <c:pt idx="332">
                  <c:v>48.940494999999999</c:v>
                </c:pt>
                <c:pt idx="333">
                  <c:v>51.972602000000002</c:v>
                </c:pt>
                <c:pt idx="334">
                  <c:v>51.813167999999997</c:v>
                </c:pt>
                <c:pt idx="335">
                  <c:v>50.217919999999999</c:v>
                </c:pt>
                <c:pt idx="336">
                  <c:v>49.579348000000003</c:v>
                </c:pt>
                <c:pt idx="337">
                  <c:v>50.696669999999997</c:v>
                </c:pt>
                <c:pt idx="338">
                  <c:v>49.419660999999998</c:v>
                </c:pt>
                <c:pt idx="339">
                  <c:v>46.382157999999997</c:v>
                </c:pt>
                <c:pt idx="340">
                  <c:v>46.382157999999997</c:v>
                </c:pt>
                <c:pt idx="341">
                  <c:v>48.461168000000001</c:v>
                </c:pt>
                <c:pt idx="342">
                  <c:v>48.141525999999999</c:v>
                </c:pt>
                <c:pt idx="343">
                  <c:v>45.261344999999999</c:v>
                </c:pt>
                <c:pt idx="344">
                  <c:v>46.062024000000001</c:v>
                </c:pt>
                <c:pt idx="345">
                  <c:v>42.695753000000003</c:v>
                </c:pt>
                <c:pt idx="346">
                  <c:v>45.741812000000003</c:v>
                </c:pt>
                <c:pt idx="347">
                  <c:v>42.374676000000001</c:v>
                </c:pt>
                <c:pt idx="348">
                  <c:v>45.901927999999998</c:v>
                </c:pt>
                <c:pt idx="349">
                  <c:v>46.702213999999998</c:v>
                </c:pt>
                <c:pt idx="350">
                  <c:v>44.13955</c:v>
                </c:pt>
                <c:pt idx="351">
                  <c:v>43.337651000000001</c:v>
                </c:pt>
                <c:pt idx="352">
                  <c:v>42.053513000000002</c:v>
                </c:pt>
                <c:pt idx="353">
                  <c:v>44.299867999999996</c:v>
                </c:pt>
                <c:pt idx="354">
                  <c:v>47.182155000000002</c:v>
                </c:pt>
                <c:pt idx="355">
                  <c:v>39.320067000000002</c:v>
                </c:pt>
                <c:pt idx="356">
                  <c:v>40.767986999999998</c:v>
                </c:pt>
                <c:pt idx="357">
                  <c:v>43.016744000000003</c:v>
                </c:pt>
                <c:pt idx="358">
                  <c:v>40.446384999999999</c:v>
                </c:pt>
                <c:pt idx="359">
                  <c:v>45.741812000000003</c:v>
                </c:pt>
                <c:pt idx="360">
                  <c:v>41.892899</c:v>
                </c:pt>
                <c:pt idx="361">
                  <c:v>41.410926000000003</c:v>
                </c:pt>
                <c:pt idx="362">
                  <c:v>41.732263000000003</c:v>
                </c:pt>
                <c:pt idx="363">
                  <c:v>43.177208</c:v>
                </c:pt>
                <c:pt idx="364">
                  <c:v>46.702213999999998</c:v>
                </c:pt>
                <c:pt idx="365">
                  <c:v>43.016744000000003</c:v>
                </c:pt>
                <c:pt idx="366">
                  <c:v>36.741385999999999</c:v>
                </c:pt>
                <c:pt idx="367">
                  <c:v>41.892899</c:v>
                </c:pt>
                <c:pt idx="368">
                  <c:v>37.386617999999999</c:v>
                </c:pt>
                <c:pt idx="369">
                  <c:v>38.998057000000003</c:v>
                </c:pt>
                <c:pt idx="370">
                  <c:v>42.695753000000003</c:v>
                </c:pt>
                <c:pt idx="371">
                  <c:v>33.994867999999997</c:v>
                </c:pt>
                <c:pt idx="372">
                  <c:v>38.353760999999999</c:v>
                </c:pt>
                <c:pt idx="373">
                  <c:v>38.353760999999999</c:v>
                </c:pt>
                <c:pt idx="374">
                  <c:v>40.124693000000001</c:v>
                </c:pt>
                <c:pt idx="375">
                  <c:v>39.641984999999998</c:v>
                </c:pt>
                <c:pt idx="376">
                  <c:v>39.320067000000002</c:v>
                </c:pt>
                <c:pt idx="377">
                  <c:v>38.675955000000002</c:v>
                </c:pt>
                <c:pt idx="378">
                  <c:v>43.016744000000003</c:v>
                </c:pt>
                <c:pt idx="379">
                  <c:v>37.870294999999999</c:v>
                </c:pt>
                <c:pt idx="380">
                  <c:v>38.192628999999997</c:v>
                </c:pt>
                <c:pt idx="381">
                  <c:v>35.126634000000003</c:v>
                </c:pt>
                <c:pt idx="382">
                  <c:v>35.934310000000004</c:v>
                </c:pt>
                <c:pt idx="383">
                  <c:v>33.18573</c:v>
                </c:pt>
                <c:pt idx="384">
                  <c:v>35.934310000000004</c:v>
                </c:pt>
                <c:pt idx="385">
                  <c:v>38.031474000000003</c:v>
                </c:pt>
                <c:pt idx="386">
                  <c:v>37.225346000000002</c:v>
                </c:pt>
                <c:pt idx="387">
                  <c:v>40.285550000000001</c:v>
                </c:pt>
                <c:pt idx="388">
                  <c:v>35.934310000000004</c:v>
                </c:pt>
                <c:pt idx="389">
                  <c:v>42.695753000000003</c:v>
                </c:pt>
                <c:pt idx="390">
                  <c:v>38.675955000000002</c:v>
                </c:pt>
                <c:pt idx="391">
                  <c:v>33.833089999999999</c:v>
                </c:pt>
                <c:pt idx="392">
                  <c:v>36.257212000000003</c:v>
                </c:pt>
                <c:pt idx="393">
                  <c:v>35.449776999999997</c:v>
                </c:pt>
                <c:pt idx="394">
                  <c:v>32.213949999999997</c:v>
                </c:pt>
                <c:pt idx="395">
                  <c:v>35.288217000000003</c:v>
                </c:pt>
                <c:pt idx="396">
                  <c:v>31.241277</c:v>
                </c:pt>
                <c:pt idx="397">
                  <c:v>29.942985</c:v>
                </c:pt>
                <c:pt idx="398">
                  <c:v>27.341602999999999</c:v>
                </c:pt>
                <c:pt idx="399">
                  <c:v>33.833089999999999</c:v>
                </c:pt>
                <c:pt idx="400">
                  <c:v>38.192628999999997</c:v>
                </c:pt>
                <c:pt idx="401">
                  <c:v>31.565601000000001</c:v>
                </c:pt>
                <c:pt idx="402">
                  <c:v>35.288217000000003</c:v>
                </c:pt>
                <c:pt idx="403">
                  <c:v>36.257212000000003</c:v>
                </c:pt>
                <c:pt idx="404">
                  <c:v>39.802911000000002</c:v>
                </c:pt>
                <c:pt idx="405">
                  <c:v>34.965026000000002</c:v>
                </c:pt>
                <c:pt idx="406">
                  <c:v>35.288217000000003</c:v>
                </c:pt>
                <c:pt idx="407">
                  <c:v>30.592331000000001</c:v>
                </c:pt>
                <c:pt idx="408">
                  <c:v>34.156621999999999</c:v>
                </c:pt>
                <c:pt idx="409">
                  <c:v>27.178804</c:v>
                </c:pt>
                <c:pt idx="410">
                  <c:v>29.618162000000002</c:v>
                </c:pt>
                <c:pt idx="411">
                  <c:v>32.537976</c:v>
                </c:pt>
                <c:pt idx="412">
                  <c:v>32.537976</c:v>
                </c:pt>
                <c:pt idx="413">
                  <c:v>33.994867999999997</c:v>
                </c:pt>
                <c:pt idx="414">
                  <c:v>33.994867999999997</c:v>
                </c:pt>
                <c:pt idx="415">
                  <c:v>29.618162000000002</c:v>
                </c:pt>
                <c:pt idx="416">
                  <c:v>34.641737999999997</c:v>
                </c:pt>
                <c:pt idx="417">
                  <c:v>36.418627000000001</c:v>
                </c:pt>
                <c:pt idx="418">
                  <c:v>35.449776999999997</c:v>
                </c:pt>
                <c:pt idx="419">
                  <c:v>30.592331000000001</c:v>
                </c:pt>
                <c:pt idx="420">
                  <c:v>32.375974999999997</c:v>
                </c:pt>
                <c:pt idx="421">
                  <c:v>30.754605000000002</c:v>
                </c:pt>
                <c:pt idx="422">
                  <c:v>31.403452000000001</c:v>
                </c:pt>
                <c:pt idx="423">
                  <c:v>27.667124999999999</c:v>
                </c:pt>
                <c:pt idx="424">
                  <c:v>30.916854000000001</c:v>
                </c:pt>
                <c:pt idx="425">
                  <c:v>31.889824999999998</c:v>
                </c:pt>
                <c:pt idx="426">
                  <c:v>33.833089999999999</c:v>
                </c:pt>
                <c:pt idx="427">
                  <c:v>34.318351999999997</c:v>
                </c:pt>
                <c:pt idx="428">
                  <c:v>33.833089999999999</c:v>
                </c:pt>
                <c:pt idx="429">
                  <c:v>34.641737999999997</c:v>
                </c:pt>
                <c:pt idx="430">
                  <c:v>33.18573</c:v>
                </c:pt>
                <c:pt idx="431">
                  <c:v>31.241277</c:v>
                </c:pt>
                <c:pt idx="432">
                  <c:v>26.690259999999999</c:v>
                </c:pt>
                <c:pt idx="433">
                  <c:v>29.780586</c:v>
                </c:pt>
                <c:pt idx="434">
                  <c:v>27.341602999999999</c:v>
                </c:pt>
                <c:pt idx="435">
                  <c:v>29.780586</c:v>
                </c:pt>
                <c:pt idx="436">
                  <c:v>28.317871</c:v>
                </c:pt>
                <c:pt idx="437">
                  <c:v>27.015981</c:v>
                </c:pt>
                <c:pt idx="438">
                  <c:v>26.527362</c:v>
                </c:pt>
                <c:pt idx="439">
                  <c:v>34.803393999999997</c:v>
                </c:pt>
                <c:pt idx="440">
                  <c:v>31.889824999999998</c:v>
                </c:pt>
                <c:pt idx="441">
                  <c:v>33.509459</c:v>
                </c:pt>
                <c:pt idx="442">
                  <c:v>34.803393999999997</c:v>
                </c:pt>
                <c:pt idx="443">
                  <c:v>28.968216000000002</c:v>
                </c:pt>
                <c:pt idx="444">
                  <c:v>27.992547999999999</c:v>
                </c:pt>
                <c:pt idx="445">
                  <c:v>28.805667</c:v>
                </c:pt>
                <c:pt idx="446">
                  <c:v>30.916854000000001</c:v>
                </c:pt>
                <c:pt idx="447">
                  <c:v>30.105359</c:v>
                </c:pt>
                <c:pt idx="448">
                  <c:v>23.100823999999999</c:v>
                </c:pt>
                <c:pt idx="449">
                  <c:v>27.504377000000002</c:v>
                </c:pt>
                <c:pt idx="450">
                  <c:v>30.267707999999999</c:v>
                </c:pt>
                <c:pt idx="451">
                  <c:v>30.267707999999999</c:v>
                </c:pt>
                <c:pt idx="452">
                  <c:v>28.643094000000001</c:v>
                </c:pt>
                <c:pt idx="453">
                  <c:v>30.430032000000001</c:v>
                </c:pt>
                <c:pt idx="454">
                  <c:v>28.155221999999998</c:v>
                </c:pt>
                <c:pt idx="455">
                  <c:v>28.968216000000002</c:v>
                </c:pt>
                <c:pt idx="456">
                  <c:v>26.853133</c:v>
                </c:pt>
                <c:pt idx="457">
                  <c:v>29.780586</c:v>
                </c:pt>
                <c:pt idx="458">
                  <c:v>23.100823999999999</c:v>
                </c:pt>
                <c:pt idx="459">
                  <c:v>24.407440999999999</c:v>
                </c:pt>
                <c:pt idx="460">
                  <c:v>23.754325999999999</c:v>
                </c:pt>
                <c:pt idx="461">
                  <c:v>24.897022</c:v>
                </c:pt>
                <c:pt idx="462">
                  <c:v>25.712499999999999</c:v>
                </c:pt>
                <c:pt idx="463">
                  <c:v>26.364439000000001</c:v>
                </c:pt>
                <c:pt idx="464">
                  <c:v>33.18573</c:v>
                </c:pt>
                <c:pt idx="465">
                  <c:v>33.18573</c:v>
                </c:pt>
                <c:pt idx="466">
                  <c:v>26.690259999999999</c:v>
                </c:pt>
                <c:pt idx="467">
                  <c:v>31.727726000000001</c:v>
                </c:pt>
                <c:pt idx="468">
                  <c:v>27.015981</c:v>
                </c:pt>
                <c:pt idx="469">
                  <c:v>26.364439000000001</c:v>
                </c:pt>
                <c:pt idx="470">
                  <c:v>26.853133</c:v>
                </c:pt>
                <c:pt idx="471">
                  <c:v>24.897022</c:v>
                </c:pt>
                <c:pt idx="472">
                  <c:v>28.480495000000001</c:v>
                </c:pt>
                <c:pt idx="473">
                  <c:v>24.080932000000001</c:v>
                </c:pt>
                <c:pt idx="474">
                  <c:v>26.853133</c:v>
                </c:pt>
                <c:pt idx="475">
                  <c:v>27.341602999999999</c:v>
                </c:pt>
                <c:pt idx="476">
                  <c:v>33.994867999999997</c:v>
                </c:pt>
                <c:pt idx="477">
                  <c:v>28.805667</c:v>
                </c:pt>
                <c:pt idx="478">
                  <c:v>25.386382999999999</c:v>
                </c:pt>
                <c:pt idx="479">
                  <c:v>26.527362</c:v>
                </c:pt>
                <c:pt idx="480">
                  <c:v>21.956275000000002</c:v>
                </c:pt>
                <c:pt idx="481">
                  <c:v>26.038519000000001</c:v>
                </c:pt>
                <c:pt idx="482">
                  <c:v>19.991526</c:v>
                </c:pt>
                <c:pt idx="483">
                  <c:v>19.663747999999998</c:v>
                </c:pt>
                <c:pt idx="484">
                  <c:v>25.386382999999999</c:v>
                </c:pt>
                <c:pt idx="485">
                  <c:v>25.386382999999999</c:v>
                </c:pt>
                <c:pt idx="486">
                  <c:v>23.427623000000001</c:v>
                </c:pt>
                <c:pt idx="487">
                  <c:v>29.618162000000002</c:v>
                </c:pt>
                <c:pt idx="488">
                  <c:v>25.386382999999999</c:v>
                </c:pt>
                <c:pt idx="489">
                  <c:v>29.618162000000002</c:v>
                </c:pt>
                <c:pt idx="490">
                  <c:v>31.565601000000001</c:v>
                </c:pt>
                <c:pt idx="491">
                  <c:v>28.480495000000001</c:v>
                </c:pt>
                <c:pt idx="492">
                  <c:v>27.341602999999999</c:v>
                </c:pt>
                <c:pt idx="493">
                  <c:v>22.283408000000001</c:v>
                </c:pt>
                <c:pt idx="494">
                  <c:v>23.100823999999999</c:v>
                </c:pt>
                <c:pt idx="495">
                  <c:v>27.341602999999999</c:v>
                </c:pt>
                <c:pt idx="496">
                  <c:v>18.843914000000002</c:v>
                </c:pt>
                <c:pt idx="497">
                  <c:v>20.646809999999999</c:v>
                </c:pt>
                <c:pt idx="498">
                  <c:v>25.549454000000001</c:v>
                </c:pt>
                <c:pt idx="499">
                  <c:v>25.060167</c:v>
                </c:pt>
                <c:pt idx="500">
                  <c:v>20.646809999999999</c:v>
                </c:pt>
                <c:pt idx="501">
                  <c:v>28.805667</c:v>
                </c:pt>
                <c:pt idx="502">
                  <c:v>22.283408000000001</c:v>
                </c:pt>
                <c:pt idx="503">
                  <c:v>28.480495000000001</c:v>
                </c:pt>
                <c:pt idx="504">
                  <c:v>23.590986999999998</c:v>
                </c:pt>
                <c:pt idx="505">
                  <c:v>27.015981</c:v>
                </c:pt>
                <c:pt idx="506">
                  <c:v>21.956275000000002</c:v>
                </c:pt>
                <c:pt idx="507">
                  <c:v>24.244198999999998</c:v>
                </c:pt>
                <c:pt idx="508">
                  <c:v>21.956275000000002</c:v>
                </c:pt>
                <c:pt idx="509">
                  <c:v>21.138034000000001</c:v>
                </c:pt>
                <c:pt idx="510">
                  <c:v>17.038374999999998</c:v>
                </c:pt>
                <c:pt idx="511">
                  <c:v>24.407440999999999</c:v>
                </c:pt>
                <c:pt idx="512">
                  <c:v>22.283408000000001</c:v>
                </c:pt>
                <c:pt idx="513">
                  <c:v>23.590986999999998</c:v>
                </c:pt>
                <c:pt idx="514">
                  <c:v>23.264234999999999</c:v>
                </c:pt>
                <c:pt idx="515">
                  <c:v>23.100823999999999</c:v>
                </c:pt>
                <c:pt idx="516">
                  <c:v>26.038519000000001</c:v>
                </c:pt>
                <c:pt idx="517">
                  <c:v>25.223286999999999</c:v>
                </c:pt>
                <c:pt idx="518">
                  <c:v>22.937387999999999</c:v>
                </c:pt>
                <c:pt idx="519">
                  <c:v>21.956275000000002</c:v>
                </c:pt>
                <c:pt idx="520">
                  <c:v>20.483022999999999</c:v>
                </c:pt>
                <c:pt idx="521">
                  <c:v>22.773928999999999</c:v>
                </c:pt>
                <c:pt idx="522">
                  <c:v>25.386382999999999</c:v>
                </c:pt>
                <c:pt idx="523">
                  <c:v>21.301728000000001</c:v>
                </c:pt>
                <c:pt idx="524">
                  <c:v>25.875522</c:v>
                </c:pt>
                <c:pt idx="525">
                  <c:v>22.446937999999999</c:v>
                </c:pt>
                <c:pt idx="526">
                  <c:v>28.805667</c:v>
                </c:pt>
                <c:pt idx="527">
                  <c:v>26.364439000000001</c:v>
                </c:pt>
                <c:pt idx="528">
                  <c:v>26.853133</c:v>
                </c:pt>
                <c:pt idx="529">
                  <c:v>25.549454000000001</c:v>
                </c:pt>
                <c:pt idx="530">
                  <c:v>24.733853</c:v>
                </c:pt>
                <c:pt idx="531">
                  <c:v>21.956275000000002</c:v>
                </c:pt>
                <c:pt idx="532">
                  <c:v>25.549454000000001</c:v>
                </c:pt>
                <c:pt idx="533">
                  <c:v>18.187652</c:v>
                </c:pt>
                <c:pt idx="534">
                  <c:v>23.100823999999999</c:v>
                </c:pt>
                <c:pt idx="535">
                  <c:v>22.610444999999999</c:v>
                </c:pt>
                <c:pt idx="536">
                  <c:v>21.629048000000001</c:v>
                </c:pt>
                <c:pt idx="537">
                  <c:v>22.937387999999999</c:v>
                </c:pt>
                <c:pt idx="538">
                  <c:v>27.992547999999999</c:v>
                </c:pt>
                <c:pt idx="539">
                  <c:v>20.646809999999999</c:v>
                </c:pt>
                <c:pt idx="540">
                  <c:v>24.407440999999999</c:v>
                </c:pt>
                <c:pt idx="541">
                  <c:v>25.386382999999999</c:v>
                </c:pt>
                <c:pt idx="542">
                  <c:v>26.527362</c:v>
                </c:pt>
                <c:pt idx="543">
                  <c:v>22.119852999999999</c:v>
                </c:pt>
                <c:pt idx="544">
                  <c:v>22.937387999999999</c:v>
                </c:pt>
                <c:pt idx="545">
                  <c:v>23.264234999999999</c:v>
                </c:pt>
                <c:pt idx="546">
                  <c:v>24.244198999999998</c:v>
                </c:pt>
                <c:pt idx="547">
                  <c:v>19.991526</c:v>
                </c:pt>
                <c:pt idx="548">
                  <c:v>19.171914000000001</c:v>
                </c:pt>
                <c:pt idx="549">
                  <c:v>19.171914000000001</c:v>
                </c:pt>
                <c:pt idx="550">
                  <c:v>21.956275000000002</c:v>
                </c:pt>
                <c:pt idx="551">
                  <c:v>20.974316000000002</c:v>
                </c:pt>
                <c:pt idx="552">
                  <c:v>25.712499999999999</c:v>
                </c:pt>
                <c:pt idx="553">
                  <c:v>27.829848999999999</c:v>
                </c:pt>
                <c:pt idx="554">
                  <c:v>25.875522</c:v>
                </c:pt>
                <c:pt idx="555">
                  <c:v>20.155380999999998</c:v>
                </c:pt>
                <c:pt idx="556">
                  <c:v>22.283408000000001</c:v>
                </c:pt>
                <c:pt idx="557">
                  <c:v>23.264234999999999</c:v>
                </c:pt>
                <c:pt idx="558">
                  <c:v>23.754325999999999</c:v>
                </c:pt>
                <c:pt idx="559">
                  <c:v>18.351749999999999</c:v>
                </c:pt>
                <c:pt idx="560">
                  <c:v>19.335881000000001</c:v>
                </c:pt>
                <c:pt idx="561">
                  <c:v>18.843914000000002</c:v>
                </c:pt>
                <c:pt idx="562">
                  <c:v>21.138034000000001</c:v>
                </c:pt>
                <c:pt idx="563">
                  <c:v>19.991526</c:v>
                </c:pt>
                <c:pt idx="564">
                  <c:v>23.754325999999999</c:v>
                </c:pt>
                <c:pt idx="565">
                  <c:v>22.773928999999999</c:v>
                </c:pt>
                <c:pt idx="566">
                  <c:v>24.897022</c:v>
                </c:pt>
                <c:pt idx="567">
                  <c:v>26.201491000000001</c:v>
                </c:pt>
                <c:pt idx="568">
                  <c:v>18.351749999999999</c:v>
                </c:pt>
                <c:pt idx="569">
                  <c:v>25.386382999999999</c:v>
                </c:pt>
                <c:pt idx="570">
                  <c:v>17.531047999999998</c:v>
                </c:pt>
                <c:pt idx="571">
                  <c:v>19.335881000000001</c:v>
                </c:pt>
                <c:pt idx="572">
                  <c:v>19.499825000000001</c:v>
                </c:pt>
                <c:pt idx="573">
                  <c:v>26.201491000000001</c:v>
                </c:pt>
                <c:pt idx="574">
                  <c:v>25.060167</c:v>
                </c:pt>
                <c:pt idx="575">
                  <c:v>24.080932000000001</c:v>
                </c:pt>
                <c:pt idx="576">
                  <c:v>22.119852999999999</c:v>
                </c:pt>
                <c:pt idx="577">
                  <c:v>29.942985</c:v>
                </c:pt>
                <c:pt idx="578">
                  <c:v>21.956275000000002</c:v>
                </c:pt>
                <c:pt idx="579">
                  <c:v>21.465399999999999</c:v>
                </c:pt>
                <c:pt idx="580">
                  <c:v>19.335881000000001</c:v>
                </c:pt>
                <c:pt idx="581">
                  <c:v>16.216843000000001</c:v>
                </c:pt>
                <c:pt idx="582">
                  <c:v>17.20262</c:v>
                </c:pt>
                <c:pt idx="583">
                  <c:v>21.629048000000001</c:v>
                </c:pt>
                <c:pt idx="584">
                  <c:v>21.138034000000001</c:v>
                </c:pt>
                <c:pt idx="585">
                  <c:v>22.446937999999999</c:v>
                </c:pt>
                <c:pt idx="586">
                  <c:v>20.810573999999999</c:v>
                </c:pt>
                <c:pt idx="587">
                  <c:v>23.754325999999999</c:v>
                </c:pt>
                <c:pt idx="588">
                  <c:v>21.301728000000001</c:v>
                </c:pt>
                <c:pt idx="589">
                  <c:v>28.155221999999998</c:v>
                </c:pt>
                <c:pt idx="590">
                  <c:v>24.733853</c:v>
                </c:pt>
                <c:pt idx="591">
                  <c:v>19.827648</c:v>
                </c:pt>
                <c:pt idx="592">
                  <c:v>22.119852999999999</c:v>
                </c:pt>
                <c:pt idx="593">
                  <c:v>21.138034000000001</c:v>
                </c:pt>
                <c:pt idx="594">
                  <c:v>20.810573999999999</c:v>
                </c:pt>
                <c:pt idx="595">
                  <c:v>22.446937999999999</c:v>
                </c:pt>
                <c:pt idx="596">
                  <c:v>15.559259000000001</c:v>
                </c:pt>
                <c:pt idx="597">
                  <c:v>22.937387999999999</c:v>
                </c:pt>
                <c:pt idx="598">
                  <c:v>22.446937999999999</c:v>
                </c:pt>
                <c:pt idx="599">
                  <c:v>21.465399999999999</c:v>
                </c:pt>
                <c:pt idx="600">
                  <c:v>25.549454000000001</c:v>
                </c:pt>
                <c:pt idx="601">
                  <c:v>25.875522</c:v>
                </c:pt>
                <c:pt idx="602">
                  <c:v>25.712499999999999</c:v>
                </c:pt>
                <c:pt idx="603">
                  <c:v>23.100823999999999</c:v>
                </c:pt>
                <c:pt idx="604">
                  <c:v>24.407440999999999</c:v>
                </c:pt>
                <c:pt idx="605">
                  <c:v>20.483022999999999</c:v>
                </c:pt>
                <c:pt idx="606">
                  <c:v>21.792673000000001</c:v>
                </c:pt>
                <c:pt idx="607">
                  <c:v>20.155380999999998</c:v>
                </c:pt>
                <c:pt idx="608">
                  <c:v>18.515826000000001</c:v>
                </c:pt>
                <c:pt idx="609">
                  <c:v>20.646809999999999</c:v>
                </c:pt>
                <c:pt idx="610">
                  <c:v>20.646809999999999</c:v>
                </c:pt>
                <c:pt idx="611">
                  <c:v>25.875522</c:v>
                </c:pt>
                <c:pt idx="612">
                  <c:v>21.465399999999999</c:v>
                </c:pt>
                <c:pt idx="613">
                  <c:v>25.386382999999999</c:v>
                </c:pt>
                <c:pt idx="614">
                  <c:v>21.956275000000002</c:v>
                </c:pt>
                <c:pt idx="615">
                  <c:v>21.792673000000001</c:v>
                </c:pt>
                <c:pt idx="616">
                  <c:v>18.351749999999999</c:v>
                </c:pt>
                <c:pt idx="617">
                  <c:v>19.335881000000001</c:v>
                </c:pt>
                <c:pt idx="618">
                  <c:v>24.897022</c:v>
                </c:pt>
                <c:pt idx="619">
                  <c:v>15.723684</c:v>
                </c:pt>
                <c:pt idx="620">
                  <c:v>19.499825000000001</c:v>
                </c:pt>
                <c:pt idx="621">
                  <c:v>21.465399999999999</c:v>
                </c:pt>
                <c:pt idx="622">
                  <c:v>18.351749999999999</c:v>
                </c:pt>
                <c:pt idx="623">
                  <c:v>20.974316000000002</c:v>
                </c:pt>
                <c:pt idx="624">
                  <c:v>26.690259999999999</c:v>
                </c:pt>
                <c:pt idx="625">
                  <c:v>24.897022</c:v>
                </c:pt>
                <c:pt idx="626">
                  <c:v>24.407440999999999</c:v>
                </c:pt>
                <c:pt idx="627">
                  <c:v>21.956275000000002</c:v>
                </c:pt>
                <c:pt idx="628">
                  <c:v>18.515826000000001</c:v>
                </c:pt>
                <c:pt idx="629">
                  <c:v>24.733853</c:v>
                </c:pt>
                <c:pt idx="630">
                  <c:v>16.545517</c:v>
                </c:pt>
                <c:pt idx="631">
                  <c:v>16.216843000000001</c:v>
                </c:pt>
                <c:pt idx="632">
                  <c:v>22.773928999999999</c:v>
                </c:pt>
                <c:pt idx="633">
                  <c:v>25.223286999999999</c:v>
                </c:pt>
                <c:pt idx="634">
                  <c:v>18.023533</c:v>
                </c:pt>
                <c:pt idx="635">
                  <c:v>22.610444999999999</c:v>
                </c:pt>
                <c:pt idx="636">
                  <c:v>21.792673000000001</c:v>
                </c:pt>
                <c:pt idx="637">
                  <c:v>24.407440999999999</c:v>
                </c:pt>
                <c:pt idx="638">
                  <c:v>27.015981</c:v>
                </c:pt>
                <c:pt idx="639">
                  <c:v>26.527362</c:v>
                </c:pt>
                <c:pt idx="640">
                  <c:v>22.773928999999999</c:v>
                </c:pt>
                <c:pt idx="641">
                  <c:v>24.407440999999999</c:v>
                </c:pt>
                <c:pt idx="642">
                  <c:v>18.351749999999999</c:v>
                </c:pt>
                <c:pt idx="643">
                  <c:v>22.119852999999999</c:v>
                </c:pt>
                <c:pt idx="644">
                  <c:v>16.874109000000001</c:v>
                </c:pt>
                <c:pt idx="645">
                  <c:v>21.138034000000001</c:v>
                </c:pt>
                <c:pt idx="646">
                  <c:v>16.874109000000001</c:v>
                </c:pt>
                <c:pt idx="647">
                  <c:v>20.155380999999998</c:v>
                </c:pt>
                <c:pt idx="648">
                  <c:v>19.827648</c:v>
                </c:pt>
                <c:pt idx="649">
                  <c:v>21.629048000000001</c:v>
                </c:pt>
                <c:pt idx="650">
                  <c:v>20.810573999999999</c:v>
                </c:pt>
                <c:pt idx="651">
                  <c:v>23.100823999999999</c:v>
                </c:pt>
                <c:pt idx="652">
                  <c:v>20.646809999999999</c:v>
                </c:pt>
                <c:pt idx="653">
                  <c:v>25.060167</c:v>
                </c:pt>
                <c:pt idx="654">
                  <c:v>22.773928999999999</c:v>
                </c:pt>
                <c:pt idx="655">
                  <c:v>21.629048000000001</c:v>
                </c:pt>
                <c:pt idx="656">
                  <c:v>18.515826000000001</c:v>
                </c:pt>
                <c:pt idx="657">
                  <c:v>22.610444999999999</c:v>
                </c:pt>
                <c:pt idx="658">
                  <c:v>22.283408000000001</c:v>
                </c:pt>
                <c:pt idx="659">
                  <c:v>19.171914000000001</c:v>
                </c:pt>
                <c:pt idx="660">
                  <c:v>22.937387999999999</c:v>
                </c:pt>
                <c:pt idx="661">
                  <c:v>14.736845000000001</c:v>
                </c:pt>
                <c:pt idx="662">
                  <c:v>14.901365</c:v>
                </c:pt>
                <c:pt idx="663">
                  <c:v>18.023533</c:v>
                </c:pt>
                <c:pt idx="664">
                  <c:v>21.465399999999999</c:v>
                </c:pt>
                <c:pt idx="665">
                  <c:v>24.244198999999998</c:v>
                </c:pt>
                <c:pt idx="666">
                  <c:v>21.956275000000002</c:v>
                </c:pt>
                <c:pt idx="667">
                  <c:v>23.427623000000001</c:v>
                </c:pt>
                <c:pt idx="668">
                  <c:v>18.843914000000002</c:v>
                </c:pt>
                <c:pt idx="669">
                  <c:v>20.319213999999999</c:v>
                </c:pt>
                <c:pt idx="670">
                  <c:v>20.974316000000002</c:v>
                </c:pt>
                <c:pt idx="671">
                  <c:v>21.301728000000001</c:v>
                </c:pt>
                <c:pt idx="672">
                  <c:v>20.974316000000002</c:v>
                </c:pt>
                <c:pt idx="673">
                  <c:v>21.465399999999999</c:v>
                </c:pt>
                <c:pt idx="674">
                  <c:v>16.052477</c:v>
                </c:pt>
                <c:pt idx="675">
                  <c:v>17.038374999999998</c:v>
                </c:pt>
                <c:pt idx="676">
                  <c:v>15.065867000000001</c:v>
                </c:pt>
                <c:pt idx="677">
                  <c:v>14.243173000000001</c:v>
                </c:pt>
                <c:pt idx="678">
                  <c:v>20.974316000000002</c:v>
                </c:pt>
                <c:pt idx="679">
                  <c:v>16.874109000000001</c:v>
                </c:pt>
                <c:pt idx="680">
                  <c:v>19.171914000000001</c:v>
                </c:pt>
                <c:pt idx="681">
                  <c:v>20.319213999999999</c:v>
                </c:pt>
                <c:pt idx="682">
                  <c:v>19.827648</c:v>
                </c:pt>
                <c:pt idx="683">
                  <c:v>20.810573999999999</c:v>
                </c:pt>
                <c:pt idx="684">
                  <c:v>25.875522</c:v>
                </c:pt>
                <c:pt idx="685">
                  <c:v>20.810573999999999</c:v>
                </c:pt>
                <c:pt idx="686">
                  <c:v>20.155380999999998</c:v>
                </c:pt>
                <c:pt idx="687">
                  <c:v>16.709823</c:v>
                </c:pt>
                <c:pt idx="688">
                  <c:v>18.679881000000002</c:v>
                </c:pt>
                <c:pt idx="689">
                  <c:v>17.695231</c:v>
                </c:pt>
                <c:pt idx="690">
                  <c:v>18.351749999999999</c:v>
                </c:pt>
                <c:pt idx="691">
                  <c:v>18.679881000000002</c:v>
                </c:pt>
                <c:pt idx="692">
                  <c:v>19.007925</c:v>
                </c:pt>
                <c:pt idx="693">
                  <c:v>18.023533</c:v>
                </c:pt>
                <c:pt idx="694">
                  <c:v>19.499825000000001</c:v>
                </c:pt>
                <c:pt idx="695">
                  <c:v>18.351749999999999</c:v>
                </c:pt>
                <c:pt idx="696">
                  <c:v>23.754325999999999</c:v>
                </c:pt>
                <c:pt idx="697">
                  <c:v>22.119852999999999</c:v>
                </c:pt>
                <c:pt idx="698">
                  <c:v>25.386382999999999</c:v>
                </c:pt>
                <c:pt idx="699">
                  <c:v>21.138034000000001</c:v>
                </c:pt>
                <c:pt idx="700">
                  <c:v>22.446937999999999</c:v>
                </c:pt>
                <c:pt idx="701">
                  <c:v>20.646809999999999</c:v>
                </c:pt>
                <c:pt idx="702">
                  <c:v>22.610444999999999</c:v>
                </c:pt>
                <c:pt idx="703">
                  <c:v>17.366845000000001</c:v>
                </c:pt>
                <c:pt idx="704">
                  <c:v>14.407748</c:v>
                </c:pt>
                <c:pt idx="705">
                  <c:v>16.545517</c:v>
                </c:pt>
                <c:pt idx="706">
                  <c:v>18.679881000000002</c:v>
                </c:pt>
                <c:pt idx="707">
                  <c:v>16.709823</c:v>
                </c:pt>
                <c:pt idx="708">
                  <c:v>22.446937999999999</c:v>
                </c:pt>
                <c:pt idx="709">
                  <c:v>18.515826000000001</c:v>
                </c:pt>
                <c:pt idx="710">
                  <c:v>24.897022</c:v>
                </c:pt>
                <c:pt idx="711">
                  <c:v>20.974316000000002</c:v>
                </c:pt>
                <c:pt idx="712">
                  <c:v>19.827648</c:v>
                </c:pt>
                <c:pt idx="713">
                  <c:v>16.545517</c:v>
                </c:pt>
                <c:pt idx="714">
                  <c:v>19.663747999999998</c:v>
                </c:pt>
                <c:pt idx="715">
                  <c:v>20.974316000000002</c:v>
                </c:pt>
                <c:pt idx="716">
                  <c:v>18.023533</c:v>
                </c:pt>
                <c:pt idx="717">
                  <c:v>18.515826000000001</c:v>
                </c:pt>
                <c:pt idx="718">
                  <c:v>15.065867000000001</c:v>
                </c:pt>
                <c:pt idx="719">
                  <c:v>23.917641</c:v>
                </c:pt>
                <c:pt idx="720">
                  <c:v>23.264234999999999</c:v>
                </c:pt>
                <c:pt idx="721">
                  <c:v>23.754325999999999</c:v>
                </c:pt>
                <c:pt idx="722">
                  <c:v>22.937387999999999</c:v>
                </c:pt>
                <c:pt idx="723">
                  <c:v>19.663747999999998</c:v>
                </c:pt>
                <c:pt idx="724">
                  <c:v>22.119852999999999</c:v>
                </c:pt>
                <c:pt idx="725">
                  <c:v>15.394814</c:v>
                </c:pt>
                <c:pt idx="726">
                  <c:v>19.007925</c:v>
                </c:pt>
                <c:pt idx="727">
                  <c:v>18.679881000000002</c:v>
                </c:pt>
                <c:pt idx="728">
                  <c:v>17.531047999999998</c:v>
                </c:pt>
                <c:pt idx="729">
                  <c:v>17.531047999999998</c:v>
                </c:pt>
                <c:pt idx="730">
                  <c:v>21.138034000000001</c:v>
                </c:pt>
                <c:pt idx="731">
                  <c:v>17.859393000000001</c:v>
                </c:pt>
                <c:pt idx="732">
                  <c:v>17.531047999999998</c:v>
                </c:pt>
                <c:pt idx="733">
                  <c:v>24.733853</c:v>
                </c:pt>
                <c:pt idx="734">
                  <c:v>22.773928999999999</c:v>
                </c:pt>
                <c:pt idx="735">
                  <c:v>23.590986999999998</c:v>
                </c:pt>
                <c:pt idx="736">
                  <c:v>22.937387999999999</c:v>
                </c:pt>
                <c:pt idx="737">
                  <c:v>21.629048000000001</c:v>
                </c:pt>
                <c:pt idx="738">
                  <c:v>20.646809999999999</c:v>
                </c:pt>
                <c:pt idx="739">
                  <c:v>17.20262</c:v>
                </c:pt>
                <c:pt idx="740">
                  <c:v>16.216843000000001</c:v>
                </c:pt>
                <c:pt idx="741">
                  <c:v>21.301728000000001</c:v>
                </c:pt>
                <c:pt idx="742">
                  <c:v>16.874109000000001</c:v>
                </c:pt>
                <c:pt idx="743">
                  <c:v>18.515826000000001</c:v>
                </c:pt>
                <c:pt idx="744">
                  <c:v>23.100823999999999</c:v>
                </c:pt>
                <c:pt idx="745">
                  <c:v>18.351749999999999</c:v>
                </c:pt>
                <c:pt idx="746">
                  <c:v>18.515826000000001</c:v>
                </c:pt>
                <c:pt idx="747">
                  <c:v>24.080932000000001</c:v>
                </c:pt>
                <c:pt idx="748">
                  <c:v>20.810573999999999</c:v>
                </c:pt>
                <c:pt idx="749">
                  <c:v>24.080932000000001</c:v>
                </c:pt>
                <c:pt idx="750">
                  <c:v>21.465399999999999</c:v>
                </c:pt>
                <c:pt idx="751">
                  <c:v>22.283408000000001</c:v>
                </c:pt>
                <c:pt idx="752">
                  <c:v>22.283408000000001</c:v>
                </c:pt>
                <c:pt idx="753">
                  <c:v>17.531047999999998</c:v>
                </c:pt>
                <c:pt idx="754">
                  <c:v>19.171914000000001</c:v>
                </c:pt>
                <c:pt idx="755">
                  <c:v>16.052477</c:v>
                </c:pt>
                <c:pt idx="756">
                  <c:v>17.531047999999998</c:v>
                </c:pt>
                <c:pt idx="757">
                  <c:v>20.155380999999998</c:v>
                </c:pt>
                <c:pt idx="758">
                  <c:v>23.100823999999999</c:v>
                </c:pt>
                <c:pt idx="759">
                  <c:v>21.138034000000001</c:v>
                </c:pt>
                <c:pt idx="760">
                  <c:v>21.629048000000001</c:v>
                </c:pt>
                <c:pt idx="761">
                  <c:v>20.483022999999999</c:v>
                </c:pt>
                <c:pt idx="762">
                  <c:v>20.319213999999999</c:v>
                </c:pt>
                <c:pt idx="763">
                  <c:v>23.264234999999999</c:v>
                </c:pt>
                <c:pt idx="764">
                  <c:v>19.335881000000001</c:v>
                </c:pt>
                <c:pt idx="765">
                  <c:v>18.351749999999999</c:v>
                </c:pt>
                <c:pt idx="766">
                  <c:v>19.499825000000001</c:v>
                </c:pt>
                <c:pt idx="767">
                  <c:v>16.709823</c:v>
                </c:pt>
                <c:pt idx="768">
                  <c:v>19.827648</c:v>
                </c:pt>
                <c:pt idx="769">
                  <c:v>20.810573999999999</c:v>
                </c:pt>
                <c:pt idx="770">
                  <c:v>18.023533</c:v>
                </c:pt>
                <c:pt idx="771">
                  <c:v>23.100823999999999</c:v>
                </c:pt>
                <c:pt idx="772">
                  <c:v>19.335881000000001</c:v>
                </c:pt>
                <c:pt idx="773">
                  <c:v>16.874109000000001</c:v>
                </c:pt>
                <c:pt idx="774">
                  <c:v>16.216843000000001</c:v>
                </c:pt>
                <c:pt idx="775">
                  <c:v>12.761199</c:v>
                </c:pt>
                <c:pt idx="776">
                  <c:v>18.351749999999999</c:v>
                </c:pt>
                <c:pt idx="777">
                  <c:v>13.420026999999999</c:v>
                </c:pt>
                <c:pt idx="778">
                  <c:v>14.572305999999999</c:v>
                </c:pt>
                <c:pt idx="779">
                  <c:v>20.810573999999999</c:v>
                </c:pt>
                <c:pt idx="780">
                  <c:v>15.559259000000001</c:v>
                </c:pt>
                <c:pt idx="781">
                  <c:v>21.138034000000001</c:v>
                </c:pt>
                <c:pt idx="782">
                  <c:v>21.301728000000001</c:v>
                </c:pt>
                <c:pt idx="783">
                  <c:v>19.827648</c:v>
                </c:pt>
                <c:pt idx="784">
                  <c:v>18.187652</c:v>
                </c:pt>
                <c:pt idx="785">
                  <c:v>20.974316000000002</c:v>
                </c:pt>
                <c:pt idx="786">
                  <c:v>12.925931</c:v>
                </c:pt>
                <c:pt idx="787">
                  <c:v>18.187652</c:v>
                </c:pt>
                <c:pt idx="788">
                  <c:v>22.610444999999999</c:v>
                </c:pt>
                <c:pt idx="789">
                  <c:v>21.301728000000001</c:v>
                </c:pt>
                <c:pt idx="790">
                  <c:v>19.335881000000001</c:v>
                </c:pt>
                <c:pt idx="791">
                  <c:v>17.695231</c:v>
                </c:pt>
                <c:pt idx="792">
                  <c:v>21.629048000000001</c:v>
                </c:pt>
                <c:pt idx="793">
                  <c:v>18.679881000000002</c:v>
                </c:pt>
                <c:pt idx="794">
                  <c:v>17.366845000000001</c:v>
                </c:pt>
                <c:pt idx="795">
                  <c:v>18.023533</c:v>
                </c:pt>
                <c:pt idx="796">
                  <c:v>20.974316000000002</c:v>
                </c:pt>
                <c:pt idx="797">
                  <c:v>21.301728000000001</c:v>
                </c:pt>
                <c:pt idx="798">
                  <c:v>20.974316000000002</c:v>
                </c:pt>
                <c:pt idx="799">
                  <c:v>14.407748</c:v>
                </c:pt>
                <c:pt idx="800">
                  <c:v>19.335881000000001</c:v>
                </c:pt>
                <c:pt idx="801">
                  <c:v>16.874109000000001</c:v>
                </c:pt>
                <c:pt idx="802">
                  <c:v>17.366845000000001</c:v>
                </c:pt>
                <c:pt idx="803">
                  <c:v>19.499825000000001</c:v>
                </c:pt>
                <c:pt idx="804">
                  <c:v>18.843914000000002</c:v>
                </c:pt>
                <c:pt idx="805">
                  <c:v>17.531047999999998</c:v>
                </c:pt>
                <c:pt idx="806">
                  <c:v>19.991526</c:v>
                </c:pt>
                <c:pt idx="807">
                  <c:v>21.629048000000001</c:v>
                </c:pt>
                <c:pt idx="808">
                  <c:v>15.88809</c:v>
                </c:pt>
                <c:pt idx="809">
                  <c:v>19.335881000000001</c:v>
                </c:pt>
                <c:pt idx="810">
                  <c:v>15.23035</c:v>
                </c:pt>
                <c:pt idx="811">
                  <c:v>20.155380999999998</c:v>
                </c:pt>
                <c:pt idx="812">
                  <c:v>20.974316000000002</c:v>
                </c:pt>
                <c:pt idx="813">
                  <c:v>19.007925</c:v>
                </c:pt>
                <c:pt idx="814">
                  <c:v>18.187652</c:v>
                </c:pt>
                <c:pt idx="815">
                  <c:v>16.709823</c:v>
                </c:pt>
                <c:pt idx="816">
                  <c:v>16.052477</c:v>
                </c:pt>
                <c:pt idx="817">
                  <c:v>21.629048000000001</c:v>
                </c:pt>
                <c:pt idx="818">
                  <c:v>16.545517</c:v>
                </c:pt>
                <c:pt idx="819">
                  <c:v>21.301728000000001</c:v>
                </c:pt>
                <c:pt idx="820">
                  <c:v>23.100823999999999</c:v>
                </c:pt>
                <c:pt idx="821">
                  <c:v>21.301728000000001</c:v>
                </c:pt>
                <c:pt idx="822">
                  <c:v>16.545517</c:v>
                </c:pt>
                <c:pt idx="823">
                  <c:v>21.792673000000001</c:v>
                </c:pt>
                <c:pt idx="824">
                  <c:v>14.572305999999999</c:v>
                </c:pt>
                <c:pt idx="825">
                  <c:v>21.138034000000001</c:v>
                </c:pt>
                <c:pt idx="826">
                  <c:v>20.646809999999999</c:v>
                </c:pt>
                <c:pt idx="827">
                  <c:v>13.420026999999999</c:v>
                </c:pt>
                <c:pt idx="828">
                  <c:v>18.351749999999999</c:v>
                </c:pt>
                <c:pt idx="829">
                  <c:v>17.859393000000001</c:v>
                </c:pt>
                <c:pt idx="830">
                  <c:v>18.679881000000002</c:v>
                </c:pt>
                <c:pt idx="831">
                  <c:v>21.301728000000001</c:v>
                </c:pt>
                <c:pt idx="832">
                  <c:v>18.843914000000002</c:v>
                </c:pt>
                <c:pt idx="833">
                  <c:v>22.283408000000001</c:v>
                </c:pt>
                <c:pt idx="834">
                  <c:v>19.991526</c:v>
                </c:pt>
                <c:pt idx="835">
                  <c:v>23.264234999999999</c:v>
                </c:pt>
                <c:pt idx="836">
                  <c:v>20.483022999999999</c:v>
                </c:pt>
                <c:pt idx="837">
                  <c:v>15.88809</c:v>
                </c:pt>
                <c:pt idx="838">
                  <c:v>12.266905</c:v>
                </c:pt>
                <c:pt idx="839">
                  <c:v>17.531047999999998</c:v>
                </c:pt>
                <c:pt idx="840">
                  <c:v>17.531047999999998</c:v>
                </c:pt>
                <c:pt idx="841">
                  <c:v>19.171914000000001</c:v>
                </c:pt>
                <c:pt idx="842">
                  <c:v>20.319213999999999</c:v>
                </c:pt>
                <c:pt idx="843">
                  <c:v>22.773928999999999</c:v>
                </c:pt>
                <c:pt idx="844">
                  <c:v>17.20262</c:v>
                </c:pt>
                <c:pt idx="845">
                  <c:v>22.773928999999999</c:v>
                </c:pt>
                <c:pt idx="846">
                  <c:v>16.052477</c:v>
                </c:pt>
                <c:pt idx="847">
                  <c:v>22.610444999999999</c:v>
                </c:pt>
                <c:pt idx="848">
                  <c:v>24.080932000000001</c:v>
                </c:pt>
                <c:pt idx="849">
                  <c:v>20.646809999999999</c:v>
                </c:pt>
                <c:pt idx="850">
                  <c:v>19.335881000000001</c:v>
                </c:pt>
                <c:pt idx="851">
                  <c:v>21.465399999999999</c:v>
                </c:pt>
                <c:pt idx="852">
                  <c:v>17.531047999999998</c:v>
                </c:pt>
                <c:pt idx="853">
                  <c:v>14.407748</c:v>
                </c:pt>
                <c:pt idx="854">
                  <c:v>14.407748</c:v>
                </c:pt>
                <c:pt idx="855">
                  <c:v>16.052477</c:v>
                </c:pt>
                <c:pt idx="856">
                  <c:v>17.038374999999998</c:v>
                </c:pt>
                <c:pt idx="857">
                  <c:v>20.974316000000002</c:v>
                </c:pt>
                <c:pt idx="858">
                  <c:v>21.956275000000002</c:v>
                </c:pt>
                <c:pt idx="859">
                  <c:v>20.810573999999999</c:v>
                </c:pt>
                <c:pt idx="860">
                  <c:v>22.610444999999999</c:v>
                </c:pt>
                <c:pt idx="861">
                  <c:v>22.937387999999999</c:v>
                </c:pt>
                <c:pt idx="862">
                  <c:v>22.283408000000001</c:v>
                </c:pt>
                <c:pt idx="863">
                  <c:v>18.351749999999999</c:v>
                </c:pt>
                <c:pt idx="864">
                  <c:v>22.283408000000001</c:v>
                </c:pt>
                <c:pt idx="865">
                  <c:v>20.483022999999999</c:v>
                </c:pt>
                <c:pt idx="866">
                  <c:v>18.679881000000002</c:v>
                </c:pt>
                <c:pt idx="867">
                  <c:v>18.679881000000002</c:v>
                </c:pt>
                <c:pt idx="868">
                  <c:v>12.596451</c:v>
                </c:pt>
                <c:pt idx="869">
                  <c:v>17.038374999999998</c:v>
                </c:pt>
                <c:pt idx="870">
                  <c:v>14.736845000000001</c:v>
                </c:pt>
                <c:pt idx="871">
                  <c:v>16.38119</c:v>
                </c:pt>
                <c:pt idx="872">
                  <c:v>20.810573999999999</c:v>
                </c:pt>
                <c:pt idx="873">
                  <c:v>22.937387999999999</c:v>
                </c:pt>
                <c:pt idx="874">
                  <c:v>19.827648</c:v>
                </c:pt>
                <c:pt idx="875">
                  <c:v>15.723684</c:v>
                </c:pt>
                <c:pt idx="876">
                  <c:v>19.335881000000001</c:v>
                </c:pt>
                <c:pt idx="877">
                  <c:v>16.38119</c:v>
                </c:pt>
                <c:pt idx="878">
                  <c:v>18.187652</c:v>
                </c:pt>
                <c:pt idx="879">
                  <c:v>20.319213999999999</c:v>
                </c:pt>
                <c:pt idx="880">
                  <c:v>21.465399999999999</c:v>
                </c:pt>
                <c:pt idx="881">
                  <c:v>14.572305999999999</c:v>
                </c:pt>
                <c:pt idx="882">
                  <c:v>19.991526</c:v>
                </c:pt>
                <c:pt idx="883">
                  <c:v>13.090647000000001</c:v>
                </c:pt>
                <c:pt idx="884">
                  <c:v>20.155380999999998</c:v>
                </c:pt>
                <c:pt idx="885">
                  <c:v>16.874109000000001</c:v>
                </c:pt>
                <c:pt idx="886">
                  <c:v>21.629048000000001</c:v>
                </c:pt>
                <c:pt idx="887">
                  <c:v>20.810573999999999</c:v>
                </c:pt>
                <c:pt idx="888">
                  <c:v>15.394814</c:v>
                </c:pt>
                <c:pt idx="889">
                  <c:v>22.937387999999999</c:v>
                </c:pt>
                <c:pt idx="890">
                  <c:v>18.679881000000002</c:v>
                </c:pt>
                <c:pt idx="891">
                  <c:v>19.991526</c:v>
                </c:pt>
                <c:pt idx="892">
                  <c:v>15.559259000000001</c:v>
                </c:pt>
                <c:pt idx="893">
                  <c:v>20.810573999999999</c:v>
                </c:pt>
                <c:pt idx="894">
                  <c:v>21.629048000000001</c:v>
                </c:pt>
                <c:pt idx="895">
                  <c:v>18.843914000000002</c:v>
                </c:pt>
                <c:pt idx="896">
                  <c:v>21.792673000000001</c:v>
                </c:pt>
                <c:pt idx="897">
                  <c:v>20.646809999999999</c:v>
                </c:pt>
                <c:pt idx="898">
                  <c:v>20.646809999999999</c:v>
                </c:pt>
                <c:pt idx="899">
                  <c:v>19.663747999999998</c:v>
                </c:pt>
                <c:pt idx="900">
                  <c:v>22.773928999999999</c:v>
                </c:pt>
                <c:pt idx="901">
                  <c:v>27.992547999999999</c:v>
                </c:pt>
                <c:pt idx="902">
                  <c:v>21.301728000000001</c:v>
                </c:pt>
                <c:pt idx="903">
                  <c:v>18.187652</c:v>
                </c:pt>
                <c:pt idx="904">
                  <c:v>19.827648</c:v>
                </c:pt>
                <c:pt idx="905">
                  <c:v>18.679881000000002</c:v>
                </c:pt>
                <c:pt idx="906">
                  <c:v>14.901365</c:v>
                </c:pt>
                <c:pt idx="907">
                  <c:v>14.572305999999999</c:v>
                </c:pt>
                <c:pt idx="908">
                  <c:v>16.052477</c:v>
                </c:pt>
                <c:pt idx="909">
                  <c:v>17.859393000000001</c:v>
                </c:pt>
                <c:pt idx="910">
                  <c:v>22.446937999999999</c:v>
                </c:pt>
                <c:pt idx="911">
                  <c:v>24.407440999999999</c:v>
                </c:pt>
                <c:pt idx="912">
                  <c:v>20.646809999999999</c:v>
                </c:pt>
                <c:pt idx="913">
                  <c:v>21.792673000000001</c:v>
                </c:pt>
                <c:pt idx="914">
                  <c:v>21.301728000000001</c:v>
                </c:pt>
                <c:pt idx="915">
                  <c:v>24.244198999999998</c:v>
                </c:pt>
                <c:pt idx="916">
                  <c:v>20.810573999999999</c:v>
                </c:pt>
                <c:pt idx="917">
                  <c:v>19.335881000000001</c:v>
                </c:pt>
                <c:pt idx="918">
                  <c:v>14.243173000000001</c:v>
                </c:pt>
                <c:pt idx="919">
                  <c:v>20.974316000000002</c:v>
                </c:pt>
                <c:pt idx="920">
                  <c:v>15.88809</c:v>
                </c:pt>
                <c:pt idx="921">
                  <c:v>20.155380999999998</c:v>
                </c:pt>
                <c:pt idx="922">
                  <c:v>20.155380999999998</c:v>
                </c:pt>
                <c:pt idx="923">
                  <c:v>21.956275000000002</c:v>
                </c:pt>
                <c:pt idx="924">
                  <c:v>18.679881000000002</c:v>
                </c:pt>
                <c:pt idx="925">
                  <c:v>25.223286999999999</c:v>
                </c:pt>
                <c:pt idx="926">
                  <c:v>25.875522</c:v>
                </c:pt>
                <c:pt idx="927">
                  <c:v>21.956275000000002</c:v>
                </c:pt>
                <c:pt idx="928">
                  <c:v>21.138034000000001</c:v>
                </c:pt>
                <c:pt idx="929">
                  <c:v>21.465399999999999</c:v>
                </c:pt>
                <c:pt idx="930">
                  <c:v>18.843914000000002</c:v>
                </c:pt>
                <c:pt idx="931">
                  <c:v>18.023533</c:v>
                </c:pt>
                <c:pt idx="932">
                  <c:v>18.679881000000002</c:v>
                </c:pt>
                <c:pt idx="933">
                  <c:v>20.646809999999999</c:v>
                </c:pt>
                <c:pt idx="934">
                  <c:v>22.610444999999999</c:v>
                </c:pt>
                <c:pt idx="935">
                  <c:v>24.570658999999999</c:v>
                </c:pt>
                <c:pt idx="936">
                  <c:v>20.155380999999998</c:v>
                </c:pt>
                <c:pt idx="937">
                  <c:v>24.570658999999999</c:v>
                </c:pt>
                <c:pt idx="938">
                  <c:v>21.465399999999999</c:v>
                </c:pt>
                <c:pt idx="939">
                  <c:v>23.264234999999999</c:v>
                </c:pt>
                <c:pt idx="940">
                  <c:v>20.974316000000002</c:v>
                </c:pt>
                <c:pt idx="941">
                  <c:v>22.937387999999999</c:v>
                </c:pt>
                <c:pt idx="942">
                  <c:v>21.792673000000001</c:v>
                </c:pt>
                <c:pt idx="943">
                  <c:v>18.351749999999999</c:v>
                </c:pt>
                <c:pt idx="944">
                  <c:v>23.427623000000001</c:v>
                </c:pt>
                <c:pt idx="945">
                  <c:v>18.843914000000002</c:v>
                </c:pt>
                <c:pt idx="946">
                  <c:v>23.427623000000001</c:v>
                </c:pt>
                <c:pt idx="947">
                  <c:v>25.386382999999999</c:v>
                </c:pt>
                <c:pt idx="948">
                  <c:v>20.483022999999999</c:v>
                </c:pt>
                <c:pt idx="949">
                  <c:v>28.317871</c:v>
                </c:pt>
                <c:pt idx="950">
                  <c:v>20.155380999999998</c:v>
                </c:pt>
                <c:pt idx="951">
                  <c:v>24.897022</c:v>
                </c:pt>
                <c:pt idx="952">
                  <c:v>30.916854000000001</c:v>
                </c:pt>
                <c:pt idx="953">
                  <c:v>23.917641</c:v>
                </c:pt>
                <c:pt idx="954">
                  <c:v>25.875522</c:v>
                </c:pt>
                <c:pt idx="955">
                  <c:v>23.590986999999998</c:v>
                </c:pt>
                <c:pt idx="956">
                  <c:v>26.364439000000001</c:v>
                </c:pt>
                <c:pt idx="957">
                  <c:v>24.733853</c:v>
                </c:pt>
                <c:pt idx="958">
                  <c:v>19.007925</c:v>
                </c:pt>
                <c:pt idx="959">
                  <c:v>20.319213999999999</c:v>
                </c:pt>
                <c:pt idx="960">
                  <c:v>19.171914000000001</c:v>
                </c:pt>
                <c:pt idx="961">
                  <c:v>24.897022</c:v>
                </c:pt>
                <c:pt idx="962">
                  <c:v>23.917641</c:v>
                </c:pt>
                <c:pt idx="963">
                  <c:v>24.407440999999999</c:v>
                </c:pt>
                <c:pt idx="964">
                  <c:v>25.386382999999999</c:v>
                </c:pt>
                <c:pt idx="965">
                  <c:v>25.875522</c:v>
                </c:pt>
                <c:pt idx="966">
                  <c:v>22.937387999999999</c:v>
                </c:pt>
                <c:pt idx="967">
                  <c:v>28.155221999999998</c:v>
                </c:pt>
                <c:pt idx="968">
                  <c:v>28.643094000000001</c:v>
                </c:pt>
                <c:pt idx="969">
                  <c:v>26.527362</c:v>
                </c:pt>
                <c:pt idx="970">
                  <c:v>19.991526</c:v>
                </c:pt>
                <c:pt idx="971">
                  <c:v>21.629048000000001</c:v>
                </c:pt>
                <c:pt idx="972">
                  <c:v>18.679881000000002</c:v>
                </c:pt>
                <c:pt idx="973">
                  <c:v>27.341602999999999</c:v>
                </c:pt>
                <c:pt idx="974">
                  <c:v>26.201491000000001</c:v>
                </c:pt>
                <c:pt idx="975">
                  <c:v>21.792673000000001</c:v>
                </c:pt>
                <c:pt idx="976">
                  <c:v>26.364439000000001</c:v>
                </c:pt>
                <c:pt idx="977">
                  <c:v>29.618162000000002</c:v>
                </c:pt>
                <c:pt idx="978">
                  <c:v>24.733853</c:v>
                </c:pt>
                <c:pt idx="979">
                  <c:v>30.105359</c:v>
                </c:pt>
                <c:pt idx="980">
                  <c:v>23.754325999999999</c:v>
                </c:pt>
                <c:pt idx="981">
                  <c:v>25.712499999999999</c:v>
                </c:pt>
                <c:pt idx="982">
                  <c:v>31.403452000000001</c:v>
                </c:pt>
                <c:pt idx="983">
                  <c:v>25.386382999999999</c:v>
                </c:pt>
                <c:pt idx="984">
                  <c:v>26.201491000000001</c:v>
                </c:pt>
                <c:pt idx="985">
                  <c:v>28.805667</c:v>
                </c:pt>
                <c:pt idx="986">
                  <c:v>24.244198999999998</c:v>
                </c:pt>
                <c:pt idx="987">
                  <c:v>28.155221999999998</c:v>
                </c:pt>
                <c:pt idx="988">
                  <c:v>24.897022</c:v>
                </c:pt>
                <c:pt idx="989">
                  <c:v>22.937387999999999</c:v>
                </c:pt>
                <c:pt idx="990">
                  <c:v>26.364439000000001</c:v>
                </c:pt>
                <c:pt idx="991">
                  <c:v>27.015981</c:v>
                </c:pt>
                <c:pt idx="992">
                  <c:v>27.829848999999999</c:v>
                </c:pt>
                <c:pt idx="993">
                  <c:v>28.317871</c:v>
                </c:pt>
                <c:pt idx="994">
                  <c:v>26.038519000000001</c:v>
                </c:pt>
                <c:pt idx="995">
                  <c:v>27.178804</c:v>
                </c:pt>
                <c:pt idx="996">
                  <c:v>32.213949999999997</c:v>
                </c:pt>
                <c:pt idx="997">
                  <c:v>28.805667</c:v>
                </c:pt>
                <c:pt idx="998">
                  <c:v>24.897022</c:v>
                </c:pt>
                <c:pt idx="999">
                  <c:v>23.754325999999999</c:v>
                </c:pt>
                <c:pt idx="1000">
                  <c:v>26.853133</c:v>
                </c:pt>
                <c:pt idx="1001">
                  <c:v>23.264234999999999</c:v>
                </c:pt>
                <c:pt idx="1002">
                  <c:v>28.643094000000001</c:v>
                </c:pt>
                <c:pt idx="1003">
                  <c:v>20.483022999999999</c:v>
                </c:pt>
                <c:pt idx="1004">
                  <c:v>25.875522</c:v>
                </c:pt>
                <c:pt idx="1005">
                  <c:v>26.527362</c:v>
                </c:pt>
                <c:pt idx="1006">
                  <c:v>28.968216000000002</c:v>
                </c:pt>
                <c:pt idx="1007">
                  <c:v>26.038519000000001</c:v>
                </c:pt>
                <c:pt idx="1008">
                  <c:v>27.992547999999999</c:v>
                </c:pt>
                <c:pt idx="1009">
                  <c:v>26.038519000000001</c:v>
                </c:pt>
                <c:pt idx="1010">
                  <c:v>30.916854000000001</c:v>
                </c:pt>
                <c:pt idx="1011">
                  <c:v>29.455712999999999</c:v>
                </c:pt>
                <c:pt idx="1012">
                  <c:v>29.130739999999999</c:v>
                </c:pt>
                <c:pt idx="1013">
                  <c:v>25.386382999999999</c:v>
                </c:pt>
                <c:pt idx="1014">
                  <c:v>22.937387999999999</c:v>
                </c:pt>
                <c:pt idx="1015">
                  <c:v>30.430032000000001</c:v>
                </c:pt>
                <c:pt idx="1016">
                  <c:v>24.080932000000001</c:v>
                </c:pt>
                <c:pt idx="1017">
                  <c:v>28.155221999999998</c:v>
                </c:pt>
                <c:pt idx="1018">
                  <c:v>27.504377000000002</c:v>
                </c:pt>
                <c:pt idx="1019">
                  <c:v>27.667124999999999</c:v>
                </c:pt>
                <c:pt idx="1020">
                  <c:v>32.051900000000003</c:v>
                </c:pt>
                <c:pt idx="1021">
                  <c:v>25.223286999999999</c:v>
                </c:pt>
                <c:pt idx="1022">
                  <c:v>28.155221999999998</c:v>
                </c:pt>
                <c:pt idx="1023">
                  <c:v>33.023828000000002</c:v>
                </c:pt>
                <c:pt idx="1024">
                  <c:v>27.504377000000002</c:v>
                </c:pt>
                <c:pt idx="1025">
                  <c:v>25.712499999999999</c:v>
                </c:pt>
                <c:pt idx="1026">
                  <c:v>30.430032000000001</c:v>
                </c:pt>
                <c:pt idx="1027">
                  <c:v>24.244198999999998</c:v>
                </c:pt>
                <c:pt idx="1028">
                  <c:v>29.130739999999999</c:v>
                </c:pt>
                <c:pt idx="1029">
                  <c:v>30.916854000000001</c:v>
                </c:pt>
                <c:pt idx="1030">
                  <c:v>21.138034000000001</c:v>
                </c:pt>
                <c:pt idx="1031">
                  <c:v>22.610444999999999</c:v>
                </c:pt>
                <c:pt idx="1032">
                  <c:v>28.317871</c:v>
                </c:pt>
                <c:pt idx="1033">
                  <c:v>27.667124999999999</c:v>
                </c:pt>
                <c:pt idx="1034">
                  <c:v>25.386382999999999</c:v>
                </c:pt>
                <c:pt idx="1035">
                  <c:v>32.051900000000003</c:v>
                </c:pt>
                <c:pt idx="1036">
                  <c:v>30.267707999999999</c:v>
                </c:pt>
                <c:pt idx="1037">
                  <c:v>29.293239</c:v>
                </c:pt>
                <c:pt idx="1038">
                  <c:v>30.592331000000001</c:v>
                </c:pt>
                <c:pt idx="1039">
                  <c:v>30.916854000000001</c:v>
                </c:pt>
                <c:pt idx="1040">
                  <c:v>29.618162000000002</c:v>
                </c:pt>
                <c:pt idx="1041">
                  <c:v>31.565601000000001</c:v>
                </c:pt>
                <c:pt idx="1042">
                  <c:v>27.015981</c:v>
                </c:pt>
                <c:pt idx="1043">
                  <c:v>30.592331000000001</c:v>
                </c:pt>
                <c:pt idx="1044">
                  <c:v>25.712499999999999</c:v>
                </c:pt>
                <c:pt idx="1045">
                  <c:v>28.480495000000001</c:v>
                </c:pt>
                <c:pt idx="1046">
                  <c:v>28.155221999999998</c:v>
                </c:pt>
                <c:pt idx="1047">
                  <c:v>29.618162000000002</c:v>
                </c:pt>
                <c:pt idx="1048">
                  <c:v>27.992547999999999</c:v>
                </c:pt>
                <c:pt idx="1049">
                  <c:v>31.565601000000001</c:v>
                </c:pt>
                <c:pt idx="1050">
                  <c:v>32.213949999999997</c:v>
                </c:pt>
                <c:pt idx="1051">
                  <c:v>35.934310000000004</c:v>
                </c:pt>
                <c:pt idx="1052">
                  <c:v>28.155221999999998</c:v>
                </c:pt>
                <c:pt idx="1053">
                  <c:v>26.853133</c:v>
                </c:pt>
                <c:pt idx="1054">
                  <c:v>30.105359</c:v>
                </c:pt>
                <c:pt idx="1055">
                  <c:v>27.992547999999999</c:v>
                </c:pt>
                <c:pt idx="1056">
                  <c:v>24.897022</c:v>
                </c:pt>
                <c:pt idx="1057">
                  <c:v>28.480495000000001</c:v>
                </c:pt>
                <c:pt idx="1058">
                  <c:v>27.178804</c:v>
                </c:pt>
                <c:pt idx="1059">
                  <c:v>28.643094000000001</c:v>
                </c:pt>
                <c:pt idx="1060">
                  <c:v>30.916854000000001</c:v>
                </c:pt>
                <c:pt idx="1061">
                  <c:v>34.318351999999997</c:v>
                </c:pt>
                <c:pt idx="1062">
                  <c:v>32.537976</c:v>
                </c:pt>
                <c:pt idx="1063">
                  <c:v>34.156621999999999</c:v>
                </c:pt>
                <c:pt idx="1064">
                  <c:v>34.641737999999997</c:v>
                </c:pt>
                <c:pt idx="1065">
                  <c:v>29.618162000000002</c:v>
                </c:pt>
                <c:pt idx="1066">
                  <c:v>32.213949999999997</c:v>
                </c:pt>
                <c:pt idx="1067">
                  <c:v>31.889824999999998</c:v>
                </c:pt>
                <c:pt idx="1068">
                  <c:v>31.079077999999999</c:v>
                </c:pt>
                <c:pt idx="1069">
                  <c:v>31.889824999999998</c:v>
                </c:pt>
                <c:pt idx="1070">
                  <c:v>30.916854000000001</c:v>
                </c:pt>
                <c:pt idx="1071">
                  <c:v>32.051900000000003</c:v>
                </c:pt>
                <c:pt idx="1072">
                  <c:v>34.803393999999997</c:v>
                </c:pt>
                <c:pt idx="1073">
                  <c:v>33.023828000000002</c:v>
                </c:pt>
                <c:pt idx="1074">
                  <c:v>33.833089999999999</c:v>
                </c:pt>
                <c:pt idx="1075">
                  <c:v>28.155221999999998</c:v>
                </c:pt>
                <c:pt idx="1076">
                  <c:v>34.156621999999999</c:v>
                </c:pt>
                <c:pt idx="1077">
                  <c:v>33.023828000000002</c:v>
                </c:pt>
                <c:pt idx="1078">
                  <c:v>32.375974999999997</c:v>
                </c:pt>
                <c:pt idx="1079">
                  <c:v>33.994867999999997</c:v>
                </c:pt>
                <c:pt idx="1080">
                  <c:v>32.537976</c:v>
                </c:pt>
                <c:pt idx="1081">
                  <c:v>27.504377000000002</c:v>
                </c:pt>
                <c:pt idx="1082">
                  <c:v>30.430032000000001</c:v>
                </c:pt>
                <c:pt idx="1083">
                  <c:v>30.592331000000001</c:v>
                </c:pt>
                <c:pt idx="1084">
                  <c:v>29.942985</c:v>
                </c:pt>
                <c:pt idx="1085">
                  <c:v>32.375974999999997</c:v>
                </c:pt>
                <c:pt idx="1086">
                  <c:v>31.403452000000001</c:v>
                </c:pt>
                <c:pt idx="1087">
                  <c:v>27.992547999999999</c:v>
                </c:pt>
                <c:pt idx="1088">
                  <c:v>31.889824999999998</c:v>
                </c:pt>
                <c:pt idx="1089">
                  <c:v>32.861902000000001</c:v>
                </c:pt>
                <c:pt idx="1090">
                  <c:v>32.375974999999997</c:v>
                </c:pt>
                <c:pt idx="1091">
                  <c:v>31.727726000000001</c:v>
                </c:pt>
                <c:pt idx="1092">
                  <c:v>32.537976</c:v>
                </c:pt>
                <c:pt idx="1093">
                  <c:v>28.968216000000002</c:v>
                </c:pt>
                <c:pt idx="1094">
                  <c:v>29.130739999999999</c:v>
                </c:pt>
                <c:pt idx="1095">
                  <c:v>28.480495000000001</c:v>
                </c:pt>
                <c:pt idx="1096">
                  <c:v>31.403452000000001</c:v>
                </c:pt>
                <c:pt idx="1097">
                  <c:v>33.023828000000002</c:v>
                </c:pt>
                <c:pt idx="1098">
                  <c:v>32.051900000000003</c:v>
                </c:pt>
                <c:pt idx="1099">
                  <c:v>29.780586</c:v>
                </c:pt>
                <c:pt idx="1100">
                  <c:v>33.671286000000002</c:v>
                </c:pt>
                <c:pt idx="1101">
                  <c:v>30.430032000000001</c:v>
                </c:pt>
                <c:pt idx="1102">
                  <c:v>32.699950999999999</c:v>
                </c:pt>
                <c:pt idx="1103">
                  <c:v>30.105359</c:v>
                </c:pt>
                <c:pt idx="1104">
                  <c:v>31.565601000000001</c:v>
                </c:pt>
                <c:pt idx="1105">
                  <c:v>28.480495000000001</c:v>
                </c:pt>
                <c:pt idx="1106">
                  <c:v>29.455712999999999</c:v>
                </c:pt>
                <c:pt idx="1107">
                  <c:v>33.023828000000002</c:v>
                </c:pt>
                <c:pt idx="1108">
                  <c:v>32.051900000000003</c:v>
                </c:pt>
                <c:pt idx="1109">
                  <c:v>31.403452000000001</c:v>
                </c:pt>
                <c:pt idx="1110">
                  <c:v>37.225346000000002</c:v>
                </c:pt>
                <c:pt idx="1111">
                  <c:v>38.353760999999999</c:v>
                </c:pt>
                <c:pt idx="1112">
                  <c:v>39.320067000000002</c:v>
                </c:pt>
                <c:pt idx="1113">
                  <c:v>37.225346000000002</c:v>
                </c:pt>
                <c:pt idx="1114">
                  <c:v>33.347607000000004</c:v>
                </c:pt>
                <c:pt idx="1115">
                  <c:v>36.741385999999999</c:v>
                </c:pt>
                <c:pt idx="1116">
                  <c:v>28.968216000000002</c:v>
                </c:pt>
                <c:pt idx="1117">
                  <c:v>35.288217000000003</c:v>
                </c:pt>
                <c:pt idx="1118">
                  <c:v>32.051900000000003</c:v>
                </c:pt>
                <c:pt idx="1119">
                  <c:v>32.213949999999997</c:v>
                </c:pt>
                <c:pt idx="1120">
                  <c:v>33.023828000000002</c:v>
                </c:pt>
                <c:pt idx="1121">
                  <c:v>30.592331000000001</c:v>
                </c:pt>
                <c:pt idx="1122">
                  <c:v>32.213949999999997</c:v>
                </c:pt>
                <c:pt idx="1123">
                  <c:v>31.727726000000001</c:v>
                </c:pt>
                <c:pt idx="1124">
                  <c:v>34.480057000000002</c:v>
                </c:pt>
                <c:pt idx="1125">
                  <c:v>33.023828000000002</c:v>
                </c:pt>
                <c:pt idx="1126">
                  <c:v>35.772823000000002</c:v>
                </c:pt>
                <c:pt idx="1127">
                  <c:v>37.547866999999997</c:v>
                </c:pt>
                <c:pt idx="1128">
                  <c:v>33.347607000000004</c:v>
                </c:pt>
                <c:pt idx="1129">
                  <c:v>33.023828000000002</c:v>
                </c:pt>
                <c:pt idx="1130">
                  <c:v>37.870294999999999</c:v>
                </c:pt>
                <c:pt idx="1131">
                  <c:v>32.861902000000001</c:v>
                </c:pt>
                <c:pt idx="1132">
                  <c:v>32.051900000000003</c:v>
                </c:pt>
                <c:pt idx="1133">
                  <c:v>35.611311999999998</c:v>
                </c:pt>
                <c:pt idx="1134">
                  <c:v>33.833089999999999</c:v>
                </c:pt>
                <c:pt idx="1135">
                  <c:v>33.833089999999999</c:v>
                </c:pt>
                <c:pt idx="1136">
                  <c:v>35.772823000000002</c:v>
                </c:pt>
                <c:pt idx="1137">
                  <c:v>32.213949999999997</c:v>
                </c:pt>
                <c:pt idx="1138">
                  <c:v>36.580019</c:v>
                </c:pt>
                <c:pt idx="1139">
                  <c:v>35.772823000000002</c:v>
                </c:pt>
                <c:pt idx="1140">
                  <c:v>36.257212000000003</c:v>
                </c:pt>
                <c:pt idx="1141">
                  <c:v>41.089500999999998</c:v>
                </c:pt>
                <c:pt idx="1142">
                  <c:v>40.607196999999999</c:v>
                </c:pt>
                <c:pt idx="1143">
                  <c:v>34.318351999999997</c:v>
                </c:pt>
                <c:pt idx="1144">
                  <c:v>36.902729999999998</c:v>
                </c:pt>
                <c:pt idx="1145">
                  <c:v>34.803393999999997</c:v>
                </c:pt>
                <c:pt idx="1146">
                  <c:v>31.403452000000001</c:v>
                </c:pt>
                <c:pt idx="1147">
                  <c:v>37.870294999999999</c:v>
                </c:pt>
                <c:pt idx="1148">
                  <c:v>30.430032000000001</c:v>
                </c:pt>
                <c:pt idx="1149">
                  <c:v>32.699950999999999</c:v>
                </c:pt>
                <c:pt idx="1150">
                  <c:v>34.965026000000002</c:v>
                </c:pt>
                <c:pt idx="1151">
                  <c:v>33.509459</c:v>
                </c:pt>
                <c:pt idx="1152">
                  <c:v>39.481037999999998</c:v>
                </c:pt>
                <c:pt idx="1153">
                  <c:v>34.480057000000002</c:v>
                </c:pt>
                <c:pt idx="1154">
                  <c:v>39.963813000000002</c:v>
                </c:pt>
                <c:pt idx="1155">
                  <c:v>35.288217000000003</c:v>
                </c:pt>
                <c:pt idx="1156">
                  <c:v>34.318351999999997</c:v>
                </c:pt>
                <c:pt idx="1157">
                  <c:v>38.998057000000003</c:v>
                </c:pt>
                <c:pt idx="1158">
                  <c:v>40.607196999999999</c:v>
                </c:pt>
                <c:pt idx="1159">
                  <c:v>37.064048999999997</c:v>
                </c:pt>
                <c:pt idx="1160">
                  <c:v>40.124693000000001</c:v>
                </c:pt>
                <c:pt idx="1161">
                  <c:v>36.257212000000003</c:v>
                </c:pt>
                <c:pt idx="1162">
                  <c:v>35.934310000000004</c:v>
                </c:pt>
                <c:pt idx="1163">
                  <c:v>35.126634000000003</c:v>
                </c:pt>
                <c:pt idx="1164">
                  <c:v>39.641984999999998</c:v>
                </c:pt>
                <c:pt idx="1165">
                  <c:v>35.126634000000003</c:v>
                </c:pt>
                <c:pt idx="1166">
                  <c:v>33.509459</c:v>
                </c:pt>
                <c:pt idx="1167">
                  <c:v>35.934310000000004</c:v>
                </c:pt>
                <c:pt idx="1168">
                  <c:v>36.902729999999998</c:v>
                </c:pt>
                <c:pt idx="1169">
                  <c:v>32.537976</c:v>
                </c:pt>
                <c:pt idx="1170">
                  <c:v>38.353760999999999</c:v>
                </c:pt>
                <c:pt idx="1171">
                  <c:v>35.288217000000003</c:v>
                </c:pt>
                <c:pt idx="1172">
                  <c:v>40.124693000000001</c:v>
                </c:pt>
                <c:pt idx="1173">
                  <c:v>40.124693000000001</c:v>
                </c:pt>
                <c:pt idx="1174">
                  <c:v>37.386617999999999</c:v>
                </c:pt>
                <c:pt idx="1175">
                  <c:v>38.675955000000002</c:v>
                </c:pt>
                <c:pt idx="1176">
                  <c:v>37.870294999999999</c:v>
                </c:pt>
                <c:pt idx="1177">
                  <c:v>36.741385999999999</c:v>
                </c:pt>
                <c:pt idx="1178">
                  <c:v>36.257212000000003</c:v>
                </c:pt>
                <c:pt idx="1179">
                  <c:v>31.889824999999998</c:v>
                </c:pt>
                <c:pt idx="1180">
                  <c:v>40.607196999999999</c:v>
                </c:pt>
                <c:pt idx="1181">
                  <c:v>31.241277</c:v>
                </c:pt>
                <c:pt idx="1182">
                  <c:v>31.403452000000001</c:v>
                </c:pt>
                <c:pt idx="1183">
                  <c:v>33.509459</c:v>
                </c:pt>
                <c:pt idx="1184">
                  <c:v>36.741385999999999</c:v>
                </c:pt>
                <c:pt idx="1185">
                  <c:v>36.741385999999999</c:v>
                </c:pt>
                <c:pt idx="1186">
                  <c:v>33.994867999999997</c:v>
                </c:pt>
                <c:pt idx="1187">
                  <c:v>40.928755000000002</c:v>
                </c:pt>
                <c:pt idx="1188">
                  <c:v>37.225346000000002</c:v>
                </c:pt>
                <c:pt idx="1189">
                  <c:v>35.772823000000002</c:v>
                </c:pt>
                <c:pt idx="1190">
                  <c:v>37.547866999999997</c:v>
                </c:pt>
                <c:pt idx="1191">
                  <c:v>41.089500999999998</c:v>
                </c:pt>
                <c:pt idx="1192">
                  <c:v>39.481037999999998</c:v>
                </c:pt>
                <c:pt idx="1193">
                  <c:v>35.611311999999998</c:v>
                </c:pt>
                <c:pt idx="1194">
                  <c:v>36.418627000000001</c:v>
                </c:pt>
                <c:pt idx="1195">
                  <c:v>36.741385999999999</c:v>
                </c:pt>
                <c:pt idx="1196">
                  <c:v>35.449776999999997</c:v>
                </c:pt>
                <c:pt idx="1197">
                  <c:v>33.994867999999997</c:v>
                </c:pt>
                <c:pt idx="1198">
                  <c:v>35.934310000000004</c:v>
                </c:pt>
                <c:pt idx="1199">
                  <c:v>42.053513000000002</c:v>
                </c:pt>
                <c:pt idx="1200">
                  <c:v>39.963813000000002</c:v>
                </c:pt>
                <c:pt idx="1201">
                  <c:v>37.064048999999997</c:v>
                </c:pt>
                <c:pt idx="1202">
                  <c:v>43.498072000000001</c:v>
                </c:pt>
                <c:pt idx="1203">
                  <c:v>37.547866999999997</c:v>
                </c:pt>
                <c:pt idx="1204">
                  <c:v>40.446384999999999</c:v>
                </c:pt>
                <c:pt idx="1205">
                  <c:v>38.998057000000003</c:v>
                </c:pt>
                <c:pt idx="1206">
                  <c:v>39.481037999999998</c:v>
                </c:pt>
                <c:pt idx="1207">
                  <c:v>39.963813000000002</c:v>
                </c:pt>
                <c:pt idx="1208">
                  <c:v>37.547866999999997</c:v>
                </c:pt>
                <c:pt idx="1209">
                  <c:v>32.537976</c:v>
                </c:pt>
                <c:pt idx="1210">
                  <c:v>36.902729999999998</c:v>
                </c:pt>
                <c:pt idx="1211">
                  <c:v>40.607196999999999</c:v>
                </c:pt>
                <c:pt idx="1212">
                  <c:v>36.741385999999999</c:v>
                </c:pt>
                <c:pt idx="1213">
                  <c:v>39.481037999999998</c:v>
                </c:pt>
                <c:pt idx="1214">
                  <c:v>35.772823000000002</c:v>
                </c:pt>
                <c:pt idx="1215">
                  <c:v>43.979211999999997</c:v>
                </c:pt>
                <c:pt idx="1216">
                  <c:v>40.124693000000001</c:v>
                </c:pt>
                <c:pt idx="1217">
                  <c:v>39.641984999999998</c:v>
                </c:pt>
                <c:pt idx="1218">
                  <c:v>42.374676000000001</c:v>
                </c:pt>
                <c:pt idx="1219">
                  <c:v>38.031474000000003</c:v>
                </c:pt>
                <c:pt idx="1220">
                  <c:v>41.732263000000003</c:v>
                </c:pt>
                <c:pt idx="1221">
                  <c:v>36.257212000000003</c:v>
                </c:pt>
                <c:pt idx="1222">
                  <c:v>35.772823000000002</c:v>
                </c:pt>
                <c:pt idx="1223">
                  <c:v>38.837018</c:v>
                </c:pt>
                <c:pt idx="1224">
                  <c:v>38.192628999999997</c:v>
                </c:pt>
                <c:pt idx="1225">
                  <c:v>41.089500999999998</c:v>
                </c:pt>
                <c:pt idx="1226">
                  <c:v>39.641984999999998</c:v>
                </c:pt>
                <c:pt idx="1227">
                  <c:v>41.571604999999998</c:v>
                </c:pt>
                <c:pt idx="1228">
                  <c:v>38.837018</c:v>
                </c:pt>
                <c:pt idx="1229">
                  <c:v>42.374676000000001</c:v>
                </c:pt>
                <c:pt idx="1230">
                  <c:v>42.374676000000001</c:v>
                </c:pt>
                <c:pt idx="1231">
                  <c:v>37.547866999999997</c:v>
                </c:pt>
                <c:pt idx="1232">
                  <c:v>42.374676000000001</c:v>
                </c:pt>
                <c:pt idx="1233">
                  <c:v>37.709093000000003</c:v>
                </c:pt>
                <c:pt idx="1234">
                  <c:v>39.320067000000002</c:v>
                </c:pt>
                <c:pt idx="1235">
                  <c:v>39.641984999999998</c:v>
                </c:pt>
                <c:pt idx="1236">
                  <c:v>39.963813000000002</c:v>
                </c:pt>
                <c:pt idx="1237">
                  <c:v>39.481037999999998</c:v>
                </c:pt>
                <c:pt idx="1238">
                  <c:v>43.337651000000001</c:v>
                </c:pt>
                <c:pt idx="1239">
                  <c:v>43.658473000000001</c:v>
                </c:pt>
                <c:pt idx="1240">
                  <c:v>39.963813000000002</c:v>
                </c:pt>
                <c:pt idx="1241">
                  <c:v>42.374676000000001</c:v>
                </c:pt>
                <c:pt idx="1242">
                  <c:v>41.410926000000003</c:v>
                </c:pt>
                <c:pt idx="1243">
                  <c:v>36.741385999999999</c:v>
                </c:pt>
                <c:pt idx="1244">
                  <c:v>34.965026000000002</c:v>
                </c:pt>
                <c:pt idx="1245">
                  <c:v>41.571604999999998</c:v>
                </c:pt>
                <c:pt idx="1246">
                  <c:v>40.285550000000001</c:v>
                </c:pt>
                <c:pt idx="1247">
                  <c:v>42.374676000000001</c:v>
                </c:pt>
                <c:pt idx="1248">
                  <c:v>37.225346000000002</c:v>
                </c:pt>
                <c:pt idx="1249">
                  <c:v>40.124693000000001</c:v>
                </c:pt>
                <c:pt idx="1250">
                  <c:v>39.963813000000002</c:v>
                </c:pt>
                <c:pt idx="1251">
                  <c:v>40.928755000000002</c:v>
                </c:pt>
                <c:pt idx="1252">
                  <c:v>40.124693000000001</c:v>
                </c:pt>
                <c:pt idx="1253">
                  <c:v>40.607196999999999</c:v>
                </c:pt>
                <c:pt idx="1254">
                  <c:v>39.641984999999998</c:v>
                </c:pt>
                <c:pt idx="1255">
                  <c:v>38.192628999999997</c:v>
                </c:pt>
                <c:pt idx="1256">
                  <c:v>39.641984999999998</c:v>
                </c:pt>
                <c:pt idx="1257">
                  <c:v>39.963813000000002</c:v>
                </c:pt>
                <c:pt idx="1258">
                  <c:v>41.571604999999998</c:v>
                </c:pt>
                <c:pt idx="1259">
                  <c:v>43.016744000000003</c:v>
                </c:pt>
                <c:pt idx="1260">
                  <c:v>46.222101000000002</c:v>
                </c:pt>
                <c:pt idx="1261">
                  <c:v>42.374676000000001</c:v>
                </c:pt>
                <c:pt idx="1262">
                  <c:v>39.641984999999998</c:v>
                </c:pt>
                <c:pt idx="1263">
                  <c:v>39.481037999999998</c:v>
                </c:pt>
                <c:pt idx="1264">
                  <c:v>40.607196999999999</c:v>
                </c:pt>
                <c:pt idx="1265">
                  <c:v>42.535224999999997</c:v>
                </c:pt>
                <c:pt idx="1266">
                  <c:v>40.928755000000002</c:v>
                </c:pt>
                <c:pt idx="1267">
                  <c:v>38.837018</c:v>
                </c:pt>
                <c:pt idx="1268">
                  <c:v>38.192628999999997</c:v>
                </c:pt>
                <c:pt idx="1269">
                  <c:v>44.460165000000003</c:v>
                </c:pt>
                <c:pt idx="1270">
                  <c:v>40.928755000000002</c:v>
                </c:pt>
                <c:pt idx="1271">
                  <c:v>45.581676000000002</c:v>
                </c:pt>
                <c:pt idx="1272">
                  <c:v>42.374676000000001</c:v>
                </c:pt>
                <c:pt idx="1273">
                  <c:v>44.620441999999997</c:v>
                </c:pt>
                <c:pt idx="1274">
                  <c:v>44.620441999999997</c:v>
                </c:pt>
                <c:pt idx="1275">
                  <c:v>43.818852999999997</c:v>
                </c:pt>
                <c:pt idx="1276">
                  <c:v>42.374676000000001</c:v>
                </c:pt>
                <c:pt idx="1277">
                  <c:v>39.481037999999998</c:v>
                </c:pt>
                <c:pt idx="1278">
                  <c:v>39.802911000000002</c:v>
                </c:pt>
                <c:pt idx="1279">
                  <c:v>40.124693000000001</c:v>
                </c:pt>
                <c:pt idx="1280">
                  <c:v>41.571604999999998</c:v>
                </c:pt>
                <c:pt idx="1281">
                  <c:v>41.250224000000003</c:v>
                </c:pt>
                <c:pt idx="1282">
                  <c:v>39.641984999999998</c:v>
                </c:pt>
                <c:pt idx="1283">
                  <c:v>40.446384999999999</c:v>
                </c:pt>
                <c:pt idx="1284">
                  <c:v>41.410926000000003</c:v>
                </c:pt>
                <c:pt idx="1285">
                  <c:v>47.661923999999999</c:v>
                </c:pt>
                <c:pt idx="1286">
                  <c:v>40.124693000000001</c:v>
                </c:pt>
                <c:pt idx="1287">
                  <c:v>43.818852999999997</c:v>
                </c:pt>
                <c:pt idx="1288">
                  <c:v>44.940933999999999</c:v>
                </c:pt>
                <c:pt idx="1289">
                  <c:v>39.802911000000002</c:v>
                </c:pt>
                <c:pt idx="1290">
                  <c:v>39.802911000000002</c:v>
                </c:pt>
                <c:pt idx="1291">
                  <c:v>36.418627000000001</c:v>
                </c:pt>
                <c:pt idx="1292">
                  <c:v>38.837018</c:v>
                </c:pt>
                <c:pt idx="1293">
                  <c:v>41.089500999999998</c:v>
                </c:pt>
                <c:pt idx="1294">
                  <c:v>39.481037999999998</c:v>
                </c:pt>
                <c:pt idx="1295">
                  <c:v>42.214105000000004</c:v>
                </c:pt>
                <c:pt idx="1296">
                  <c:v>43.658473000000001</c:v>
                </c:pt>
                <c:pt idx="1297">
                  <c:v>44.940933999999999</c:v>
                </c:pt>
                <c:pt idx="1298">
                  <c:v>43.498072000000001</c:v>
                </c:pt>
                <c:pt idx="1299">
                  <c:v>47.821809999999999</c:v>
                </c:pt>
                <c:pt idx="1300">
                  <c:v>43.818852999999997</c:v>
                </c:pt>
                <c:pt idx="1301">
                  <c:v>48.301355999999998</c:v>
                </c:pt>
                <c:pt idx="1302">
                  <c:v>41.732263000000003</c:v>
                </c:pt>
                <c:pt idx="1303">
                  <c:v>41.250224000000003</c:v>
                </c:pt>
                <c:pt idx="1304">
                  <c:v>40.124693000000001</c:v>
                </c:pt>
                <c:pt idx="1305">
                  <c:v>40.607196999999999</c:v>
                </c:pt>
                <c:pt idx="1306">
                  <c:v>44.940933999999999</c:v>
                </c:pt>
                <c:pt idx="1307">
                  <c:v>40.607196999999999</c:v>
                </c:pt>
                <c:pt idx="1308">
                  <c:v>38.514870000000002</c:v>
                </c:pt>
                <c:pt idx="1309">
                  <c:v>43.658473000000001</c:v>
                </c:pt>
                <c:pt idx="1310">
                  <c:v>43.016744000000003</c:v>
                </c:pt>
                <c:pt idx="1311">
                  <c:v>43.498072000000001</c:v>
                </c:pt>
                <c:pt idx="1312">
                  <c:v>46.382157999999997</c:v>
                </c:pt>
                <c:pt idx="1313">
                  <c:v>42.374676000000001</c:v>
                </c:pt>
                <c:pt idx="1314">
                  <c:v>41.571604999999998</c:v>
                </c:pt>
                <c:pt idx="1315">
                  <c:v>46.062024000000001</c:v>
                </c:pt>
                <c:pt idx="1316">
                  <c:v>43.337651000000001</c:v>
                </c:pt>
                <c:pt idx="1317">
                  <c:v>39.481037999999998</c:v>
                </c:pt>
                <c:pt idx="1318">
                  <c:v>41.089500999999998</c:v>
                </c:pt>
                <c:pt idx="1319">
                  <c:v>43.979211999999997</c:v>
                </c:pt>
                <c:pt idx="1320">
                  <c:v>43.498072000000001</c:v>
                </c:pt>
                <c:pt idx="1321">
                  <c:v>38.353760999999999</c:v>
                </c:pt>
                <c:pt idx="1322">
                  <c:v>39.963813000000002</c:v>
                </c:pt>
                <c:pt idx="1323">
                  <c:v>39.802911000000002</c:v>
                </c:pt>
                <c:pt idx="1324">
                  <c:v>41.089500999999998</c:v>
                </c:pt>
                <c:pt idx="1325">
                  <c:v>46.062024000000001</c:v>
                </c:pt>
                <c:pt idx="1326">
                  <c:v>42.695753000000003</c:v>
                </c:pt>
                <c:pt idx="1327">
                  <c:v>44.620441999999997</c:v>
                </c:pt>
                <c:pt idx="1328">
                  <c:v>46.542195999999997</c:v>
                </c:pt>
                <c:pt idx="1329">
                  <c:v>46.542195999999997</c:v>
                </c:pt>
                <c:pt idx="1330">
                  <c:v>46.062024000000001</c:v>
                </c:pt>
                <c:pt idx="1331">
                  <c:v>45.901927999999998</c:v>
                </c:pt>
                <c:pt idx="1332">
                  <c:v>42.695753000000003</c:v>
                </c:pt>
                <c:pt idx="1333">
                  <c:v>38.353760999999999</c:v>
                </c:pt>
                <c:pt idx="1334">
                  <c:v>43.177208</c:v>
                </c:pt>
                <c:pt idx="1335">
                  <c:v>44.780698000000001</c:v>
                </c:pt>
                <c:pt idx="1336">
                  <c:v>37.547866999999997</c:v>
                </c:pt>
                <c:pt idx="1337">
                  <c:v>43.337651000000001</c:v>
                </c:pt>
                <c:pt idx="1338">
                  <c:v>39.481037999999998</c:v>
                </c:pt>
                <c:pt idx="1339">
                  <c:v>46.382157999999997</c:v>
                </c:pt>
                <c:pt idx="1340">
                  <c:v>44.620441999999997</c:v>
                </c:pt>
                <c:pt idx="1341">
                  <c:v>42.053513000000002</c:v>
                </c:pt>
                <c:pt idx="1342">
                  <c:v>47.342097000000003</c:v>
                </c:pt>
                <c:pt idx="1343">
                  <c:v>44.780698000000001</c:v>
                </c:pt>
                <c:pt idx="1344">
                  <c:v>44.460165000000003</c:v>
                </c:pt>
                <c:pt idx="1345">
                  <c:v>44.299867999999996</c:v>
                </c:pt>
                <c:pt idx="1346">
                  <c:v>42.856259000000001</c:v>
                </c:pt>
                <c:pt idx="1347">
                  <c:v>44.460165000000003</c:v>
                </c:pt>
                <c:pt idx="1348">
                  <c:v>41.410926000000003</c:v>
                </c:pt>
                <c:pt idx="1349">
                  <c:v>45.741812000000003</c:v>
                </c:pt>
                <c:pt idx="1350">
                  <c:v>42.695753000000003</c:v>
                </c:pt>
                <c:pt idx="1351">
                  <c:v>41.892899</c:v>
                </c:pt>
                <c:pt idx="1352">
                  <c:v>42.535224999999997</c:v>
                </c:pt>
                <c:pt idx="1353">
                  <c:v>49.259957</c:v>
                </c:pt>
                <c:pt idx="1354">
                  <c:v>51.175268000000003</c:v>
                </c:pt>
                <c:pt idx="1355">
                  <c:v>45.901927999999998</c:v>
                </c:pt>
                <c:pt idx="1356">
                  <c:v>42.695753000000003</c:v>
                </c:pt>
                <c:pt idx="1357">
                  <c:v>42.535224999999997</c:v>
                </c:pt>
                <c:pt idx="1358">
                  <c:v>41.892899</c:v>
                </c:pt>
                <c:pt idx="1359">
                  <c:v>45.741812000000003</c:v>
                </c:pt>
                <c:pt idx="1360">
                  <c:v>38.192628999999997</c:v>
                </c:pt>
                <c:pt idx="1361">
                  <c:v>39.963813000000002</c:v>
                </c:pt>
                <c:pt idx="1362">
                  <c:v>45.421520999999998</c:v>
                </c:pt>
                <c:pt idx="1363">
                  <c:v>44.620441999999997</c:v>
                </c:pt>
                <c:pt idx="1364">
                  <c:v>44.299867999999996</c:v>
                </c:pt>
                <c:pt idx="1365">
                  <c:v>41.571604999999998</c:v>
                </c:pt>
                <c:pt idx="1366">
                  <c:v>48.461168000000001</c:v>
                </c:pt>
                <c:pt idx="1367">
                  <c:v>44.780698000000001</c:v>
                </c:pt>
                <c:pt idx="1368">
                  <c:v>43.337651000000001</c:v>
                </c:pt>
                <c:pt idx="1369">
                  <c:v>47.661923999999999</c:v>
                </c:pt>
                <c:pt idx="1370">
                  <c:v>47.022193999999999</c:v>
                </c:pt>
                <c:pt idx="1371">
                  <c:v>43.818852999999997</c:v>
                </c:pt>
                <c:pt idx="1372">
                  <c:v>43.658473000000001</c:v>
                </c:pt>
                <c:pt idx="1373">
                  <c:v>45.101149999999997</c:v>
                </c:pt>
                <c:pt idx="1374">
                  <c:v>47.342097000000003</c:v>
                </c:pt>
                <c:pt idx="1375">
                  <c:v>45.581676000000002</c:v>
                </c:pt>
                <c:pt idx="1376">
                  <c:v>42.374676000000001</c:v>
                </c:pt>
                <c:pt idx="1377">
                  <c:v>46.382157999999997</c:v>
                </c:pt>
                <c:pt idx="1378">
                  <c:v>44.780698000000001</c:v>
                </c:pt>
                <c:pt idx="1379">
                  <c:v>46.702213999999998</c:v>
                </c:pt>
                <c:pt idx="1380">
                  <c:v>43.818852999999997</c:v>
                </c:pt>
                <c:pt idx="1381">
                  <c:v>40.928755000000002</c:v>
                </c:pt>
                <c:pt idx="1382">
                  <c:v>46.862214000000002</c:v>
                </c:pt>
                <c:pt idx="1383">
                  <c:v>40.928755000000002</c:v>
                </c:pt>
                <c:pt idx="1384">
                  <c:v>45.581676000000002</c:v>
                </c:pt>
                <c:pt idx="1385">
                  <c:v>46.222101000000002</c:v>
                </c:pt>
                <c:pt idx="1386">
                  <c:v>46.222101000000002</c:v>
                </c:pt>
                <c:pt idx="1387">
                  <c:v>42.535224999999997</c:v>
                </c:pt>
                <c:pt idx="1388">
                  <c:v>47.661923999999999</c:v>
                </c:pt>
                <c:pt idx="1389">
                  <c:v>47.661923999999999</c:v>
                </c:pt>
                <c:pt idx="1390">
                  <c:v>47.661923999999999</c:v>
                </c:pt>
                <c:pt idx="1391">
                  <c:v>40.767986999999998</c:v>
                </c:pt>
                <c:pt idx="1392">
                  <c:v>42.214105000000004</c:v>
                </c:pt>
                <c:pt idx="1393">
                  <c:v>46.382157999999997</c:v>
                </c:pt>
                <c:pt idx="1394">
                  <c:v>43.177208</c:v>
                </c:pt>
                <c:pt idx="1395">
                  <c:v>43.979211999999997</c:v>
                </c:pt>
                <c:pt idx="1396">
                  <c:v>40.446384999999999</c:v>
                </c:pt>
                <c:pt idx="1397">
                  <c:v>45.581676000000002</c:v>
                </c:pt>
                <c:pt idx="1398">
                  <c:v>46.702213999999998</c:v>
                </c:pt>
                <c:pt idx="1399">
                  <c:v>49.898668999999998</c:v>
                </c:pt>
                <c:pt idx="1400">
                  <c:v>42.053513000000002</c:v>
                </c:pt>
                <c:pt idx="1401">
                  <c:v>47.342097000000003</c:v>
                </c:pt>
                <c:pt idx="1402">
                  <c:v>49.419660999999998</c:v>
                </c:pt>
                <c:pt idx="1403">
                  <c:v>43.818852999999997</c:v>
                </c:pt>
                <c:pt idx="1404">
                  <c:v>43.016744000000003</c:v>
                </c:pt>
                <c:pt idx="1405">
                  <c:v>41.732263000000003</c:v>
                </c:pt>
                <c:pt idx="1406">
                  <c:v>47.821809999999999</c:v>
                </c:pt>
                <c:pt idx="1407">
                  <c:v>44.620441999999997</c:v>
                </c:pt>
                <c:pt idx="1408">
                  <c:v>43.016744000000003</c:v>
                </c:pt>
                <c:pt idx="1409">
                  <c:v>44.13955</c:v>
                </c:pt>
                <c:pt idx="1410">
                  <c:v>47.661923999999999</c:v>
                </c:pt>
                <c:pt idx="1411">
                  <c:v>46.542195999999997</c:v>
                </c:pt>
                <c:pt idx="1412">
                  <c:v>51.494250000000001</c:v>
                </c:pt>
                <c:pt idx="1413">
                  <c:v>44.940933999999999</c:v>
                </c:pt>
                <c:pt idx="1414">
                  <c:v>45.101149999999997</c:v>
                </c:pt>
                <c:pt idx="1415">
                  <c:v>42.856259000000001</c:v>
                </c:pt>
                <c:pt idx="1416">
                  <c:v>48.940494999999999</c:v>
                </c:pt>
                <c:pt idx="1417">
                  <c:v>44.620441999999997</c:v>
                </c:pt>
                <c:pt idx="1418">
                  <c:v>40.446384999999999</c:v>
                </c:pt>
                <c:pt idx="1419">
                  <c:v>47.502020000000002</c:v>
                </c:pt>
                <c:pt idx="1420">
                  <c:v>47.182155000000002</c:v>
                </c:pt>
                <c:pt idx="1421">
                  <c:v>47.182155000000002</c:v>
                </c:pt>
                <c:pt idx="1422">
                  <c:v>46.382157999999997</c:v>
                </c:pt>
                <c:pt idx="1423">
                  <c:v>49.259957</c:v>
                </c:pt>
                <c:pt idx="1424">
                  <c:v>45.261344999999999</c:v>
                </c:pt>
                <c:pt idx="1425">
                  <c:v>49.579348000000003</c:v>
                </c:pt>
                <c:pt idx="1426">
                  <c:v>44.620441999999997</c:v>
                </c:pt>
                <c:pt idx="1427">
                  <c:v>45.421520999999998</c:v>
                </c:pt>
                <c:pt idx="1428">
                  <c:v>48.141525999999999</c:v>
                </c:pt>
                <c:pt idx="1429">
                  <c:v>41.410926000000003</c:v>
                </c:pt>
                <c:pt idx="1430">
                  <c:v>44.299867999999996</c:v>
                </c:pt>
                <c:pt idx="1431">
                  <c:v>43.658473000000001</c:v>
                </c:pt>
                <c:pt idx="1432">
                  <c:v>46.702213999999998</c:v>
                </c:pt>
                <c:pt idx="1433">
                  <c:v>48.940494999999999</c:v>
                </c:pt>
                <c:pt idx="1434">
                  <c:v>46.542195999999997</c:v>
                </c:pt>
                <c:pt idx="1435">
                  <c:v>48.141525999999999</c:v>
                </c:pt>
                <c:pt idx="1436">
                  <c:v>51.334766999999999</c:v>
                </c:pt>
                <c:pt idx="1437">
                  <c:v>48.301355999999998</c:v>
                </c:pt>
                <c:pt idx="1438">
                  <c:v>45.421520999999998</c:v>
                </c:pt>
                <c:pt idx="1439">
                  <c:v>46.702213999999998</c:v>
                </c:pt>
                <c:pt idx="1440">
                  <c:v>47.981676999999998</c:v>
                </c:pt>
                <c:pt idx="1441">
                  <c:v>42.214105000000004</c:v>
                </c:pt>
                <c:pt idx="1442">
                  <c:v>46.542195999999997</c:v>
                </c:pt>
                <c:pt idx="1443">
                  <c:v>41.732263000000003</c:v>
                </c:pt>
                <c:pt idx="1444">
                  <c:v>45.901927999999998</c:v>
                </c:pt>
                <c:pt idx="1445">
                  <c:v>44.620441999999997</c:v>
                </c:pt>
                <c:pt idx="1446">
                  <c:v>46.702213999999998</c:v>
                </c:pt>
                <c:pt idx="1447">
                  <c:v>49.579348000000003</c:v>
                </c:pt>
                <c:pt idx="1448">
                  <c:v>44.620441999999997</c:v>
                </c:pt>
                <c:pt idx="1449">
                  <c:v>48.461168000000001</c:v>
                </c:pt>
                <c:pt idx="1450">
                  <c:v>47.821809999999999</c:v>
                </c:pt>
                <c:pt idx="1451">
                  <c:v>50.537103000000002</c:v>
                </c:pt>
                <c:pt idx="1452">
                  <c:v>45.101149999999997</c:v>
                </c:pt>
                <c:pt idx="1453">
                  <c:v>47.502020000000002</c:v>
                </c:pt>
                <c:pt idx="1454">
                  <c:v>45.741812000000003</c:v>
                </c:pt>
                <c:pt idx="1455">
                  <c:v>47.502020000000002</c:v>
                </c:pt>
                <c:pt idx="1456">
                  <c:v>40.446384999999999</c:v>
                </c:pt>
                <c:pt idx="1457">
                  <c:v>45.261344999999999</c:v>
                </c:pt>
                <c:pt idx="1458">
                  <c:v>41.571604999999998</c:v>
                </c:pt>
                <c:pt idx="1459">
                  <c:v>47.821809999999999</c:v>
                </c:pt>
                <c:pt idx="1460">
                  <c:v>49.259957</c:v>
                </c:pt>
                <c:pt idx="1461">
                  <c:v>48.620961999999999</c:v>
                </c:pt>
                <c:pt idx="1462">
                  <c:v>51.334766999999999</c:v>
                </c:pt>
                <c:pt idx="1463">
                  <c:v>49.419660999999998</c:v>
                </c:pt>
                <c:pt idx="1464">
                  <c:v>45.581676000000002</c:v>
                </c:pt>
                <c:pt idx="1465">
                  <c:v>47.342097000000003</c:v>
                </c:pt>
                <c:pt idx="1466">
                  <c:v>43.498072000000001</c:v>
                </c:pt>
                <c:pt idx="1467">
                  <c:v>46.702213999999998</c:v>
                </c:pt>
                <c:pt idx="1468">
                  <c:v>43.177208</c:v>
                </c:pt>
                <c:pt idx="1469">
                  <c:v>43.818852999999997</c:v>
                </c:pt>
                <c:pt idx="1470">
                  <c:v>44.13955</c:v>
                </c:pt>
                <c:pt idx="1471">
                  <c:v>47.342097000000003</c:v>
                </c:pt>
                <c:pt idx="1472">
                  <c:v>44.620441999999997</c:v>
                </c:pt>
                <c:pt idx="1473">
                  <c:v>48.940494999999999</c:v>
                </c:pt>
                <c:pt idx="1474">
                  <c:v>43.337651000000001</c:v>
                </c:pt>
                <c:pt idx="1475">
                  <c:v>54.839792000000003</c:v>
                </c:pt>
                <c:pt idx="1476">
                  <c:v>50.217919999999999</c:v>
                </c:pt>
                <c:pt idx="1477">
                  <c:v>45.741812000000003</c:v>
                </c:pt>
                <c:pt idx="1478">
                  <c:v>45.101149999999997</c:v>
                </c:pt>
                <c:pt idx="1479">
                  <c:v>45.901927999999998</c:v>
                </c:pt>
                <c:pt idx="1480">
                  <c:v>42.695753000000003</c:v>
                </c:pt>
                <c:pt idx="1481">
                  <c:v>45.901927999999998</c:v>
                </c:pt>
                <c:pt idx="1482">
                  <c:v>44.780698000000001</c:v>
                </c:pt>
                <c:pt idx="1483">
                  <c:v>47.502020000000002</c:v>
                </c:pt>
                <c:pt idx="1484">
                  <c:v>44.460165000000003</c:v>
                </c:pt>
                <c:pt idx="1485">
                  <c:v>49.579348000000003</c:v>
                </c:pt>
                <c:pt idx="1486">
                  <c:v>46.542195999999997</c:v>
                </c:pt>
                <c:pt idx="1487">
                  <c:v>48.940494999999999</c:v>
                </c:pt>
                <c:pt idx="1488">
                  <c:v>54.362259999999999</c:v>
                </c:pt>
                <c:pt idx="1489">
                  <c:v>45.741812000000003</c:v>
                </c:pt>
                <c:pt idx="1490">
                  <c:v>49.739016999999997</c:v>
                </c:pt>
                <c:pt idx="1491">
                  <c:v>43.658473000000001</c:v>
                </c:pt>
                <c:pt idx="1492">
                  <c:v>48.780737999999999</c:v>
                </c:pt>
                <c:pt idx="1493">
                  <c:v>47.821809999999999</c:v>
                </c:pt>
                <c:pt idx="1494">
                  <c:v>47.821809999999999</c:v>
                </c:pt>
                <c:pt idx="1495">
                  <c:v>45.421520999999998</c:v>
                </c:pt>
                <c:pt idx="1496">
                  <c:v>45.741812000000003</c:v>
                </c:pt>
                <c:pt idx="1497">
                  <c:v>47.981676999999998</c:v>
                </c:pt>
                <c:pt idx="1498">
                  <c:v>51.494250000000001</c:v>
                </c:pt>
                <c:pt idx="1499">
                  <c:v>46.222101000000002</c:v>
                </c:pt>
                <c:pt idx="1500">
                  <c:v>47.502020000000002</c:v>
                </c:pt>
              </c:numCache>
            </c:numRef>
          </c:yVal>
          <c:smooth val="0"/>
          <c:extLst>
            <c:ext xmlns:c16="http://schemas.microsoft.com/office/drawing/2014/chart" uri="{C3380CC4-5D6E-409C-BE32-E72D297353CC}">
              <c16:uniqueId val="{00000000-402D-4900-89BD-648A6DE423C5}"/>
            </c:ext>
          </c:extLst>
        </c:ser>
        <c:dLbls>
          <c:showLegendKey val="0"/>
          <c:showVal val="0"/>
          <c:showCatName val="0"/>
          <c:showSerName val="0"/>
          <c:showPercent val="0"/>
          <c:showBubbleSize val="0"/>
        </c:dLbls>
        <c:axId val="2034127712"/>
        <c:axId val="1982380944"/>
      </c:scatterChart>
      <c:valAx>
        <c:axId val="2034127712"/>
        <c:scaling>
          <c:orientation val="minMax"/>
          <c:max val="7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982380944"/>
        <c:crosses val="autoZero"/>
        <c:crossBetween val="midCat"/>
      </c:valAx>
      <c:valAx>
        <c:axId val="198238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3412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Engine Load Cell Data</a:t>
            </a:r>
          </a:p>
        </c:rich>
      </c:tx>
      <c:layout>
        <c:manualLayout>
          <c:xMode val="edge"/>
          <c:yMode val="edge"/>
          <c:x val="0.27208682853522659"/>
          <c:y val="2.760592305729294E-3"/>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5439274776715883"/>
          <c:y val="0.13266732775969023"/>
          <c:w val="0.80999539179668067"/>
          <c:h val="0.72442115596216206"/>
        </c:manualLayout>
      </c:layout>
      <c:scatterChart>
        <c:scatterStyle val="smoothMarker"/>
        <c:varyColors val="0"/>
        <c:ser>
          <c:idx val="0"/>
          <c:order val="0"/>
          <c:spPr>
            <a:ln w="19050" cap="rnd">
              <a:solidFill>
                <a:schemeClr val="accent1"/>
              </a:solidFill>
              <a:round/>
            </a:ln>
            <a:effectLst/>
          </c:spPr>
          <c:marker>
            <c:symbol val="none"/>
          </c:marker>
          <c:xVal>
            <c:numRef>
              <c:f>'Voltage - Dev2_ai2'!$P$8:$P$408</c:f>
              <c:numCache>
                <c:formatCode>General</c:formatCode>
                <c:ptCount val="40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numCache>
            </c:numRef>
          </c:xVal>
          <c:yVal>
            <c:numRef>
              <c:f>'Voltage - Dev2_ai2'!$Q$8:$Q$408</c:f>
              <c:numCache>
                <c:formatCode>General</c:formatCode>
                <c:ptCount val="401"/>
                <c:pt idx="0">
                  <c:v>0</c:v>
                </c:pt>
                <c:pt idx="1">
                  <c:v>0.2</c:v>
                </c:pt>
                <c:pt idx="2">
                  <c:v>0.3</c:v>
                </c:pt>
                <c:pt idx="3">
                  <c:v>0.42</c:v>
                </c:pt>
                <c:pt idx="4">
                  <c:v>0.1</c:v>
                </c:pt>
                <c:pt idx="5">
                  <c:v>0</c:v>
                </c:pt>
                <c:pt idx="6">
                  <c:v>0</c:v>
                </c:pt>
                <c:pt idx="7">
                  <c:v>1</c:v>
                </c:pt>
                <c:pt idx="8">
                  <c:v>0</c:v>
                </c:pt>
                <c:pt idx="9">
                  <c:v>0</c:v>
                </c:pt>
                <c:pt idx="10">
                  <c:v>0.25</c:v>
                </c:pt>
                <c:pt idx="11">
                  <c:v>0.33</c:v>
                </c:pt>
                <c:pt idx="12">
                  <c:v>0</c:v>
                </c:pt>
                <c:pt idx="13">
                  <c:v>15</c:v>
                </c:pt>
                <c:pt idx="14">
                  <c:v>35</c:v>
                </c:pt>
                <c:pt idx="15">
                  <c:v>75.940762500000005</c:v>
                </c:pt>
                <c:pt idx="16">
                  <c:v>94.3271625</c:v>
                </c:pt>
                <c:pt idx="17">
                  <c:v>110.46922499999999</c:v>
                </c:pt>
                <c:pt idx="18">
                  <c:v>105.42558749999999</c:v>
                </c:pt>
                <c:pt idx="19">
                  <c:v>89.468512500000003</c:v>
                </c:pt>
                <c:pt idx="20">
                  <c:v>71.3410875</c:v>
                </c:pt>
                <c:pt idx="21">
                  <c:v>60.698925000000003</c:v>
                </c:pt>
                <c:pt idx="22">
                  <c:v>55.075724999999998</c:v>
                </c:pt>
                <c:pt idx="23">
                  <c:v>52.683412499999996</c:v>
                </c:pt>
                <c:pt idx="24">
                  <c:v>50.500725000000003</c:v>
                </c:pt>
                <c:pt idx="25">
                  <c:v>48.589350000000003</c:v>
                </c:pt>
                <c:pt idx="26">
                  <c:v>47.639812499999998</c:v>
                </c:pt>
                <c:pt idx="27">
                  <c:v>46.406662500000003</c:v>
                </c:pt>
                <c:pt idx="28">
                  <c:v>46.418962499999999</c:v>
                </c:pt>
                <c:pt idx="29">
                  <c:v>45.185812499999997</c:v>
                </c:pt>
                <c:pt idx="30">
                  <c:v>44.5692375</c:v>
                </c:pt>
                <c:pt idx="31">
                  <c:v>43.607399999999998</c:v>
                </c:pt>
                <c:pt idx="32">
                  <c:v>43.718362500000005</c:v>
                </c:pt>
                <c:pt idx="33">
                  <c:v>43.5457125</c:v>
                </c:pt>
                <c:pt idx="34">
                  <c:v>43.323749999999997</c:v>
                </c:pt>
                <c:pt idx="35">
                  <c:v>42.670200000000001</c:v>
                </c:pt>
                <c:pt idx="36">
                  <c:v>42.645524999999999</c:v>
                </c:pt>
                <c:pt idx="37">
                  <c:v>42.386550000000007</c:v>
                </c:pt>
                <c:pt idx="38">
                  <c:v>41.954962500000001</c:v>
                </c:pt>
                <c:pt idx="39">
                  <c:v>41.794650000000004</c:v>
                </c:pt>
                <c:pt idx="40">
                  <c:v>41.597324999999998</c:v>
                </c:pt>
                <c:pt idx="41">
                  <c:v>41.942625</c:v>
                </c:pt>
                <c:pt idx="42">
                  <c:v>41.313712500000001</c:v>
                </c:pt>
                <c:pt idx="43">
                  <c:v>41.634337500000001</c:v>
                </c:pt>
                <c:pt idx="44">
                  <c:v>41.548012499999999</c:v>
                </c:pt>
                <c:pt idx="45">
                  <c:v>40.956112500000003</c:v>
                </c:pt>
                <c:pt idx="46">
                  <c:v>41.819324999999999</c:v>
                </c:pt>
                <c:pt idx="47">
                  <c:v>41.917949999999998</c:v>
                </c:pt>
                <c:pt idx="48">
                  <c:v>42.361912499999995</c:v>
                </c:pt>
                <c:pt idx="49">
                  <c:v>42.645524999999999</c:v>
                </c:pt>
                <c:pt idx="50">
                  <c:v>42.2755875</c:v>
                </c:pt>
                <c:pt idx="51">
                  <c:v>42.522187500000001</c:v>
                </c:pt>
                <c:pt idx="52">
                  <c:v>42.6578625</c:v>
                </c:pt>
                <c:pt idx="53">
                  <c:v>42.460537500000001</c:v>
                </c:pt>
                <c:pt idx="54">
                  <c:v>42.805837499999996</c:v>
                </c:pt>
                <c:pt idx="55">
                  <c:v>43.089449999999999</c:v>
                </c:pt>
                <c:pt idx="56">
                  <c:v>43.126462500000002</c:v>
                </c:pt>
                <c:pt idx="57">
                  <c:v>43.1511</c:v>
                </c:pt>
                <c:pt idx="58">
                  <c:v>42.781162500000001</c:v>
                </c:pt>
                <c:pt idx="59">
                  <c:v>42.337237499999993</c:v>
                </c:pt>
                <c:pt idx="60">
                  <c:v>42.522187500000001</c:v>
                </c:pt>
                <c:pt idx="61">
                  <c:v>42.694837499999998</c:v>
                </c:pt>
                <c:pt idx="62">
                  <c:v>42.953812499999998</c:v>
                </c:pt>
                <c:pt idx="63">
                  <c:v>42.522187500000001</c:v>
                </c:pt>
                <c:pt idx="64">
                  <c:v>42.793500000000002</c:v>
                </c:pt>
                <c:pt idx="65">
                  <c:v>42.855149999999995</c:v>
                </c:pt>
                <c:pt idx="66">
                  <c:v>42.583874999999999</c:v>
                </c:pt>
                <c:pt idx="67">
                  <c:v>42.349574999999994</c:v>
                </c:pt>
                <c:pt idx="68">
                  <c:v>42.633187499999998</c:v>
                </c:pt>
                <c:pt idx="69">
                  <c:v>42.337237499999993</c:v>
                </c:pt>
                <c:pt idx="70">
                  <c:v>41.905612500000004</c:v>
                </c:pt>
                <c:pt idx="71">
                  <c:v>42.781162500000001</c:v>
                </c:pt>
                <c:pt idx="72">
                  <c:v>42.522187500000001</c:v>
                </c:pt>
                <c:pt idx="73">
                  <c:v>42.028950000000002</c:v>
                </c:pt>
                <c:pt idx="74">
                  <c:v>41.967299999999994</c:v>
                </c:pt>
                <c:pt idx="75">
                  <c:v>41.794650000000004</c:v>
                </c:pt>
                <c:pt idx="76">
                  <c:v>41.622</c:v>
                </c:pt>
                <c:pt idx="77">
                  <c:v>41.769975000000002</c:v>
                </c:pt>
                <c:pt idx="78">
                  <c:v>41.338387500000003</c:v>
                </c:pt>
                <c:pt idx="79">
                  <c:v>41.326050000000002</c:v>
                </c:pt>
                <c:pt idx="80">
                  <c:v>41.646675000000002</c:v>
                </c:pt>
                <c:pt idx="81">
                  <c:v>41.276737500000003</c:v>
                </c:pt>
                <c:pt idx="82">
                  <c:v>41.424712500000005</c:v>
                </c:pt>
                <c:pt idx="83">
                  <c:v>40.697137499999997</c:v>
                </c:pt>
                <c:pt idx="84">
                  <c:v>41.215049999999998</c:v>
                </c:pt>
                <c:pt idx="85">
                  <c:v>41.067074999999996</c:v>
                </c:pt>
                <c:pt idx="86">
                  <c:v>40.783462499999999</c:v>
                </c:pt>
                <c:pt idx="87">
                  <c:v>40.894425000000005</c:v>
                </c:pt>
                <c:pt idx="88">
                  <c:v>40.869787500000001</c:v>
                </c:pt>
                <c:pt idx="89">
                  <c:v>40.968412500000007</c:v>
                </c:pt>
                <c:pt idx="90">
                  <c:v>40.672462500000002</c:v>
                </c:pt>
                <c:pt idx="91">
                  <c:v>40.401187499999999</c:v>
                </c:pt>
                <c:pt idx="92">
                  <c:v>40.450500000000005</c:v>
                </c:pt>
                <c:pt idx="93">
                  <c:v>40.129874999999998</c:v>
                </c:pt>
                <c:pt idx="94">
                  <c:v>40.351837500000002</c:v>
                </c:pt>
                <c:pt idx="95">
                  <c:v>40.388850000000005</c:v>
                </c:pt>
                <c:pt idx="96">
                  <c:v>40.129874999999998</c:v>
                </c:pt>
                <c:pt idx="97">
                  <c:v>40.055887500000004</c:v>
                </c:pt>
                <c:pt idx="98">
                  <c:v>39.809249999999999</c:v>
                </c:pt>
                <c:pt idx="99">
                  <c:v>39.426974999999999</c:v>
                </c:pt>
                <c:pt idx="100">
                  <c:v>39.636637499999999</c:v>
                </c:pt>
                <c:pt idx="101">
                  <c:v>40.216200000000001</c:v>
                </c:pt>
                <c:pt idx="102">
                  <c:v>39.698287499999999</c:v>
                </c:pt>
                <c:pt idx="103">
                  <c:v>39.685949999999998</c:v>
                </c:pt>
                <c:pt idx="104">
                  <c:v>38.970712499999998</c:v>
                </c:pt>
                <c:pt idx="105">
                  <c:v>39.365324999999999</c:v>
                </c:pt>
                <c:pt idx="106">
                  <c:v>39.550312500000004</c:v>
                </c:pt>
                <c:pt idx="107">
                  <c:v>39.0570375</c:v>
                </c:pt>
                <c:pt idx="108">
                  <c:v>38.946037500000003</c:v>
                </c:pt>
                <c:pt idx="109">
                  <c:v>39.402337500000002</c:v>
                </c:pt>
                <c:pt idx="110">
                  <c:v>39.118687499999993</c:v>
                </c:pt>
                <c:pt idx="111">
                  <c:v>39.032362500000005</c:v>
                </c:pt>
                <c:pt idx="112">
                  <c:v>39.118687499999993</c:v>
                </c:pt>
                <c:pt idx="113">
                  <c:v>38.810400000000001</c:v>
                </c:pt>
                <c:pt idx="114">
                  <c:v>39.007725000000001</c:v>
                </c:pt>
                <c:pt idx="115">
                  <c:v>39.020062500000002</c:v>
                </c:pt>
                <c:pt idx="116">
                  <c:v>39.044699999999999</c:v>
                </c:pt>
                <c:pt idx="117">
                  <c:v>38.7980625</c:v>
                </c:pt>
                <c:pt idx="118">
                  <c:v>38.872050000000002</c:v>
                </c:pt>
                <c:pt idx="119">
                  <c:v>39.044699999999999</c:v>
                </c:pt>
                <c:pt idx="120">
                  <c:v>39.020062500000002</c:v>
                </c:pt>
                <c:pt idx="121">
                  <c:v>38.835074999999996</c:v>
                </c:pt>
                <c:pt idx="122">
                  <c:v>39.020062500000002</c:v>
                </c:pt>
                <c:pt idx="123">
                  <c:v>38.563762500000003</c:v>
                </c:pt>
                <c:pt idx="124">
                  <c:v>38.119837500000003</c:v>
                </c:pt>
                <c:pt idx="125">
                  <c:v>38.7980625</c:v>
                </c:pt>
                <c:pt idx="126">
                  <c:v>38.958375000000004</c:v>
                </c:pt>
                <c:pt idx="127">
                  <c:v>38.563762500000003</c:v>
                </c:pt>
                <c:pt idx="128">
                  <c:v>38.7364125</c:v>
                </c:pt>
                <c:pt idx="129">
                  <c:v>39.032362500000005</c:v>
                </c:pt>
                <c:pt idx="130">
                  <c:v>38.872050000000002</c:v>
                </c:pt>
                <c:pt idx="131">
                  <c:v>38.662425000000006</c:v>
                </c:pt>
                <c:pt idx="132">
                  <c:v>38.600775000000006</c:v>
                </c:pt>
                <c:pt idx="133">
                  <c:v>38.921399999999998</c:v>
                </c:pt>
                <c:pt idx="134">
                  <c:v>38.909062499999997</c:v>
                </c:pt>
                <c:pt idx="135">
                  <c:v>38.958375000000004</c:v>
                </c:pt>
                <c:pt idx="136">
                  <c:v>38.958375000000004</c:v>
                </c:pt>
                <c:pt idx="137">
                  <c:v>38.896724999999996</c:v>
                </c:pt>
                <c:pt idx="138">
                  <c:v>39.796950000000002</c:v>
                </c:pt>
                <c:pt idx="139">
                  <c:v>39.365324999999999</c:v>
                </c:pt>
                <c:pt idx="140">
                  <c:v>39.365324999999999</c:v>
                </c:pt>
                <c:pt idx="141">
                  <c:v>39.710625</c:v>
                </c:pt>
                <c:pt idx="142">
                  <c:v>39.5009625</c:v>
                </c:pt>
                <c:pt idx="143">
                  <c:v>40.339537499999999</c:v>
                </c:pt>
                <c:pt idx="144">
                  <c:v>39.550312500000004</c:v>
                </c:pt>
                <c:pt idx="145">
                  <c:v>40.068224999999998</c:v>
                </c:pt>
                <c:pt idx="146">
                  <c:v>39.895575000000001</c:v>
                </c:pt>
                <c:pt idx="147">
                  <c:v>40.376512500000004</c:v>
                </c:pt>
                <c:pt idx="148">
                  <c:v>39.759937499999999</c:v>
                </c:pt>
                <c:pt idx="149">
                  <c:v>40.080562499999999</c:v>
                </c:pt>
                <c:pt idx="150">
                  <c:v>39.525637500000002</c:v>
                </c:pt>
                <c:pt idx="151">
                  <c:v>40.0929</c:v>
                </c:pt>
                <c:pt idx="152">
                  <c:v>40.253212499999997</c:v>
                </c:pt>
                <c:pt idx="153">
                  <c:v>40.129874999999998</c:v>
                </c:pt>
                <c:pt idx="154">
                  <c:v>40.425825000000003</c:v>
                </c:pt>
                <c:pt idx="155">
                  <c:v>40.512150000000005</c:v>
                </c:pt>
                <c:pt idx="156">
                  <c:v>40.376512500000004</c:v>
                </c:pt>
                <c:pt idx="157">
                  <c:v>40.980749999999993</c:v>
                </c:pt>
                <c:pt idx="158">
                  <c:v>40.906762499999999</c:v>
                </c:pt>
                <c:pt idx="159">
                  <c:v>40.956112500000003</c:v>
                </c:pt>
                <c:pt idx="160">
                  <c:v>41.56035</c:v>
                </c:pt>
                <c:pt idx="161">
                  <c:v>41.079412499999997</c:v>
                </c:pt>
                <c:pt idx="162">
                  <c:v>41.609662499999999</c:v>
                </c:pt>
                <c:pt idx="163">
                  <c:v>41.930287499999999</c:v>
                </c:pt>
                <c:pt idx="164">
                  <c:v>41.917949999999998</c:v>
                </c:pt>
                <c:pt idx="165">
                  <c:v>42.152250000000002</c:v>
                </c:pt>
                <c:pt idx="166">
                  <c:v>42.5962125</c:v>
                </c:pt>
                <c:pt idx="167">
                  <c:v>42.423562499999996</c:v>
                </c:pt>
                <c:pt idx="168">
                  <c:v>43.138800000000003</c:v>
                </c:pt>
                <c:pt idx="169">
                  <c:v>43.064812500000002</c:v>
                </c:pt>
                <c:pt idx="170">
                  <c:v>43.336087499999998</c:v>
                </c:pt>
                <c:pt idx="171">
                  <c:v>43.286775000000006</c:v>
                </c:pt>
                <c:pt idx="172">
                  <c:v>43.607399999999998</c:v>
                </c:pt>
                <c:pt idx="173">
                  <c:v>43.582725000000003</c:v>
                </c:pt>
                <c:pt idx="174">
                  <c:v>43.965000000000003</c:v>
                </c:pt>
                <c:pt idx="175">
                  <c:v>44.076000000000001</c:v>
                </c:pt>
                <c:pt idx="176">
                  <c:v>44.519925000000001</c:v>
                </c:pt>
                <c:pt idx="177">
                  <c:v>44.112974999999999</c:v>
                </c:pt>
                <c:pt idx="178">
                  <c:v>44.643225000000001</c:v>
                </c:pt>
                <c:pt idx="179">
                  <c:v>44.865187499999998</c:v>
                </c:pt>
                <c:pt idx="180">
                  <c:v>44.692574999999998</c:v>
                </c:pt>
                <c:pt idx="181">
                  <c:v>44.606250000000003</c:v>
                </c:pt>
                <c:pt idx="182">
                  <c:v>45.321487499999996</c:v>
                </c:pt>
                <c:pt idx="183">
                  <c:v>45.309150000000002</c:v>
                </c:pt>
                <c:pt idx="184">
                  <c:v>45.346125000000001</c:v>
                </c:pt>
                <c:pt idx="185">
                  <c:v>45.691424999999995</c:v>
                </c:pt>
                <c:pt idx="186">
                  <c:v>45.580425000000005</c:v>
                </c:pt>
                <c:pt idx="187">
                  <c:v>44.926875000000003</c:v>
                </c:pt>
                <c:pt idx="188">
                  <c:v>43.891012500000002</c:v>
                </c:pt>
                <c:pt idx="189">
                  <c:v>42.078262500000001</c:v>
                </c:pt>
                <c:pt idx="190">
                  <c:v>39.155699999999996</c:v>
                </c:pt>
                <c:pt idx="191">
                  <c:v>36.2331</c:v>
                </c:pt>
                <c:pt idx="192">
                  <c:v>33.298200000000001</c:v>
                </c:pt>
                <c:pt idx="193">
                  <c:v>30.634575000000002</c:v>
                </c:pt>
                <c:pt idx="194">
                  <c:v>28.217624999999998</c:v>
                </c:pt>
                <c:pt idx="195">
                  <c:v>26.528175000000001</c:v>
                </c:pt>
                <c:pt idx="196">
                  <c:v>24.6044625</c:v>
                </c:pt>
                <c:pt idx="197">
                  <c:v>22.9643625</c:v>
                </c:pt>
                <c:pt idx="198">
                  <c:v>20.695387499999999</c:v>
                </c:pt>
                <c:pt idx="199">
                  <c:v>19.51155</c:v>
                </c:pt>
                <c:pt idx="200">
                  <c:v>18.340050000000002</c:v>
                </c:pt>
                <c:pt idx="201">
                  <c:v>17.3288625</c:v>
                </c:pt>
                <c:pt idx="202">
                  <c:v>16.083375</c:v>
                </c:pt>
                <c:pt idx="203">
                  <c:v>15.29415</c:v>
                </c:pt>
                <c:pt idx="204">
                  <c:v>14.356950000000001</c:v>
                </c:pt>
                <c:pt idx="205">
                  <c:v>12.7291875</c:v>
                </c:pt>
                <c:pt idx="206">
                  <c:v>12.396262500000001</c:v>
                </c:pt>
                <c:pt idx="207">
                  <c:v>11.681025</c:v>
                </c:pt>
                <c:pt idx="208">
                  <c:v>11.002800000000001</c:v>
                </c:pt>
                <c:pt idx="209">
                  <c:v>10.472512499999999</c:v>
                </c:pt>
                <c:pt idx="210">
                  <c:v>9.8189624999999996</c:v>
                </c:pt>
                <c:pt idx="211">
                  <c:v>9.6339750000000013</c:v>
                </c:pt>
                <c:pt idx="212">
                  <c:v>8.783100000000001</c:v>
                </c:pt>
                <c:pt idx="213">
                  <c:v>8.6227874999999994</c:v>
                </c:pt>
                <c:pt idx="214">
                  <c:v>8.2651874999999997</c:v>
                </c:pt>
                <c:pt idx="215">
                  <c:v>7.6239375000000003</c:v>
                </c:pt>
                <c:pt idx="216">
                  <c:v>7.2416625000000003</c:v>
                </c:pt>
                <c:pt idx="217">
                  <c:v>7.2169875000000001</c:v>
                </c:pt>
                <c:pt idx="218">
                  <c:v>6.4647749999999995</c:v>
                </c:pt>
                <c:pt idx="219">
                  <c:v>6.6497625000000005</c:v>
                </c:pt>
                <c:pt idx="220">
                  <c:v>6.7854000000000001</c:v>
                </c:pt>
                <c:pt idx="221">
                  <c:v>5.9345249999999998</c:v>
                </c:pt>
                <c:pt idx="222">
                  <c:v>5.5399124999999998</c:v>
                </c:pt>
                <c:pt idx="223">
                  <c:v>5.5769249999999992</c:v>
                </c:pt>
                <c:pt idx="224">
                  <c:v>5.4905999999999997</c:v>
                </c:pt>
                <c:pt idx="225">
                  <c:v>5.0713124999999994</c:v>
                </c:pt>
                <c:pt idx="226">
                  <c:v>4.6520624999999995</c:v>
                </c:pt>
                <c:pt idx="227">
                  <c:v>4.4794125000000005</c:v>
                </c:pt>
                <c:pt idx="228">
                  <c:v>4.3314374999999998</c:v>
                </c:pt>
                <c:pt idx="229">
                  <c:v>3.9861374999999999</c:v>
                </c:pt>
                <c:pt idx="230">
                  <c:v>4.3684124999999998</c:v>
                </c:pt>
                <c:pt idx="231">
                  <c:v>4.1587874999999999</c:v>
                </c:pt>
                <c:pt idx="232">
                  <c:v>3.9244874999999997</c:v>
                </c:pt>
                <c:pt idx="233">
                  <c:v>3.8011874999999997</c:v>
                </c:pt>
                <c:pt idx="234">
                  <c:v>3.5545499999999999</c:v>
                </c:pt>
                <c:pt idx="235">
                  <c:v>3.8134875000000004</c:v>
                </c:pt>
                <c:pt idx="236">
                  <c:v>3.5668874999999995</c:v>
                </c:pt>
                <c:pt idx="237">
                  <c:v>3.2215875</c:v>
                </c:pt>
                <c:pt idx="238">
                  <c:v>3.7271999999999998</c:v>
                </c:pt>
                <c:pt idx="239">
                  <c:v>3.3572249999999997</c:v>
                </c:pt>
                <c:pt idx="240">
                  <c:v>3.2215875</c:v>
                </c:pt>
                <c:pt idx="241">
                  <c:v>3.1229250000000004</c:v>
                </c:pt>
                <c:pt idx="242">
                  <c:v>2.5926750000000003</c:v>
                </c:pt>
                <c:pt idx="243">
                  <c:v>2.8023000000000002</c:v>
                </c:pt>
                <c:pt idx="244">
                  <c:v>2.7283124999999999</c:v>
                </c:pt>
                <c:pt idx="245">
                  <c:v>2.876325</c:v>
                </c:pt>
                <c:pt idx="246">
                  <c:v>2.6420250000000003</c:v>
                </c:pt>
                <c:pt idx="247">
                  <c:v>2.2103999999999999</c:v>
                </c:pt>
                <c:pt idx="248">
                  <c:v>2.4817125</c:v>
                </c:pt>
                <c:pt idx="249">
                  <c:v>2.6173500000000001</c:v>
                </c:pt>
                <c:pt idx="250">
                  <c:v>2.1857249999999997</c:v>
                </c:pt>
                <c:pt idx="251">
                  <c:v>2.1980624999999998</c:v>
                </c:pt>
                <c:pt idx="252">
                  <c:v>2.0131125000000001</c:v>
                </c:pt>
                <c:pt idx="253">
                  <c:v>1.7788124999999999</c:v>
                </c:pt>
                <c:pt idx="254">
                  <c:v>1.7171249999999998</c:v>
                </c:pt>
                <c:pt idx="255">
                  <c:v>1.7294624999999999</c:v>
                </c:pt>
                <c:pt idx="256">
                  <c:v>1.8404624999999999</c:v>
                </c:pt>
                <c:pt idx="257">
                  <c:v>1.3595250000000001</c:v>
                </c:pt>
                <c:pt idx="258">
                  <c:v>1.5198375000000002</c:v>
                </c:pt>
                <c:pt idx="259">
                  <c:v>1.3471875</c:v>
                </c:pt>
                <c:pt idx="260">
                  <c:v>0.80459999999999998</c:v>
                </c:pt>
                <c:pt idx="261">
                  <c:v>1.4951624999999999</c:v>
                </c:pt>
                <c:pt idx="262">
                  <c:v>1.4581875000000002</c:v>
                </c:pt>
                <c:pt idx="263">
                  <c:v>1.2732000000000001</c:v>
                </c:pt>
                <c:pt idx="264">
                  <c:v>1.4211750000000001</c:v>
                </c:pt>
                <c:pt idx="265">
                  <c:v>1.1252250000000001</c:v>
                </c:pt>
                <c:pt idx="266">
                  <c:v>1.2855375</c:v>
                </c:pt>
                <c:pt idx="267">
                  <c:v>0.79226249999999998</c:v>
                </c:pt>
                <c:pt idx="268">
                  <c:v>1.0635749999999999</c:v>
                </c:pt>
                <c:pt idx="269">
                  <c:v>0.57030000000000003</c:v>
                </c:pt>
                <c:pt idx="270">
                  <c:v>1.0265625</c:v>
                </c:pt>
                <c:pt idx="271">
                  <c:v>0.66896250000000002</c:v>
                </c:pt>
                <c:pt idx="272">
                  <c:v>0.96491250000000006</c:v>
                </c:pt>
                <c:pt idx="273">
                  <c:v>0.4099875</c:v>
                </c:pt>
                <c:pt idx="274">
                  <c:v>0.59497500000000003</c:v>
                </c:pt>
                <c:pt idx="275">
                  <c:v>0.61965000000000003</c:v>
                </c:pt>
                <c:pt idx="276">
                  <c:v>0.718275</c:v>
                </c:pt>
                <c:pt idx="277">
                  <c:v>0.65662500000000001</c:v>
                </c:pt>
                <c:pt idx="278">
                  <c:v>0.2127</c:v>
                </c:pt>
                <c:pt idx="279">
                  <c:v>0.42232500000000001</c:v>
                </c:pt>
                <c:pt idx="280">
                  <c:v>0.44700000000000001</c:v>
                </c:pt>
                <c:pt idx="281">
                  <c:v>0.38535000000000003</c:v>
                </c:pt>
                <c:pt idx="282">
                  <c:v>0.42232500000000001</c:v>
                </c:pt>
                <c:pt idx="283">
                  <c:v>0.31136249999999999</c:v>
                </c:pt>
                <c:pt idx="284">
                  <c:v>0.58263750000000003</c:v>
                </c:pt>
                <c:pt idx="285">
                  <c:v>0.55796250000000003</c:v>
                </c:pt>
                <c:pt idx="286">
                  <c:v>8.9399999999999993E-2</c:v>
                </c:pt>
                <c:pt idx="287">
                  <c:v>0.6442874999999999</c:v>
                </c:pt>
                <c:pt idx="288">
                  <c:v>-3.3937500000000002E-2</c:v>
                </c:pt>
                <c:pt idx="289">
                  <c:v>0.188025</c:v>
                </c:pt>
                <c:pt idx="290">
                  <c:v>5.2387500000000004E-2</c:v>
                </c:pt>
                <c:pt idx="291">
                  <c:v>0.2127</c:v>
                </c:pt>
                <c:pt idx="292">
                  <c:v>-2.1600000000000001E-2</c:v>
                </c:pt>
                <c:pt idx="293">
                  <c:v>-9.5587500000000006E-2</c:v>
                </c:pt>
                <c:pt idx="294">
                  <c:v>0.34833750000000002</c:v>
                </c:pt>
                <c:pt idx="295">
                  <c:v>0.31136249999999999</c:v>
                </c:pt>
                <c:pt idx="296">
                  <c:v>0.34833750000000002</c:v>
                </c:pt>
                <c:pt idx="297">
                  <c:v>0.50864999999999994</c:v>
                </c:pt>
                <c:pt idx="298">
                  <c:v>0.23737499999999997</c:v>
                </c:pt>
                <c:pt idx="299">
                  <c:v>-7.0912500000000003E-2</c:v>
                </c:pt>
                <c:pt idx="300">
                  <c:v>-0.25590000000000002</c:v>
                </c:pt>
                <c:pt idx="301">
                  <c:v>-0.342225</c:v>
                </c:pt>
                <c:pt idx="302">
                  <c:v>0.2003625</c:v>
                </c:pt>
                <c:pt idx="303">
                  <c:v>0.2127</c:v>
                </c:pt>
                <c:pt idx="304">
                  <c:v>-4.6275000000000004E-2</c:v>
                </c:pt>
                <c:pt idx="305">
                  <c:v>-8.3250000000000005E-2</c:v>
                </c:pt>
                <c:pt idx="306">
                  <c:v>-4.6275000000000004E-2</c:v>
                </c:pt>
                <c:pt idx="307">
                  <c:v>0.31136249999999999</c:v>
                </c:pt>
                <c:pt idx="308">
                  <c:v>2.7712499999999998E-2</c:v>
                </c:pt>
                <c:pt idx="309">
                  <c:v>0.13871249999999999</c:v>
                </c:pt>
                <c:pt idx="310">
                  <c:v>-5.8612499999999998E-2</c:v>
                </c:pt>
                <c:pt idx="311">
                  <c:v>-0.15723749999999997</c:v>
                </c:pt>
                <c:pt idx="312">
                  <c:v>0.2003625</c:v>
                </c:pt>
                <c:pt idx="313">
                  <c:v>-3.3937500000000002E-2</c:v>
                </c:pt>
                <c:pt idx="314">
                  <c:v>0.50864999999999994</c:v>
                </c:pt>
                <c:pt idx="315">
                  <c:v>0.32366249999999996</c:v>
                </c:pt>
                <c:pt idx="316">
                  <c:v>-7.0912500000000003E-2</c:v>
                </c:pt>
                <c:pt idx="317">
                  <c:v>0.28668749999999998</c:v>
                </c:pt>
                <c:pt idx="318">
                  <c:v>0.4099875</c:v>
                </c:pt>
                <c:pt idx="319">
                  <c:v>7.7062499999999992E-2</c:v>
                </c:pt>
                <c:pt idx="320">
                  <c:v>-0.26823749999999996</c:v>
                </c:pt>
                <c:pt idx="321">
                  <c:v>0.31136249999999999</c:v>
                </c:pt>
                <c:pt idx="322">
                  <c:v>0.2127</c:v>
                </c:pt>
                <c:pt idx="323">
                  <c:v>-2.1600000000000001E-2</c:v>
                </c:pt>
                <c:pt idx="324">
                  <c:v>-0.52721249999999997</c:v>
                </c:pt>
                <c:pt idx="325">
                  <c:v>-0.19424999999999998</c:v>
                </c:pt>
                <c:pt idx="326">
                  <c:v>-0.31755</c:v>
                </c:pt>
                <c:pt idx="327">
                  <c:v>7.7062499999999992E-2</c:v>
                </c:pt>
                <c:pt idx="328">
                  <c:v>0.52098750000000005</c:v>
                </c:pt>
                <c:pt idx="329">
                  <c:v>-8.3250000000000005E-2</c:v>
                </c:pt>
                <c:pt idx="330">
                  <c:v>8.9399999999999993E-2</c:v>
                </c:pt>
                <c:pt idx="331">
                  <c:v>-0.24356249999999999</c:v>
                </c:pt>
                <c:pt idx="332">
                  <c:v>-2.1600000000000001E-2</c:v>
                </c:pt>
                <c:pt idx="333">
                  <c:v>2.7712499999999998E-2</c:v>
                </c:pt>
                <c:pt idx="334">
                  <c:v>6.4725000000000005E-2</c:v>
                </c:pt>
                <c:pt idx="335">
                  <c:v>1.5375E-2</c:v>
                </c:pt>
                <c:pt idx="336">
                  <c:v>0.188025</c:v>
                </c:pt>
                <c:pt idx="337">
                  <c:v>-0.65051250000000005</c:v>
                </c:pt>
                <c:pt idx="338">
                  <c:v>0.13871249999999999</c:v>
                </c:pt>
                <c:pt idx="339">
                  <c:v>-0.169575</c:v>
                </c:pt>
                <c:pt idx="340">
                  <c:v>-0.10792499999999999</c:v>
                </c:pt>
                <c:pt idx="341">
                  <c:v>-5.8612499999999998E-2</c:v>
                </c:pt>
                <c:pt idx="342">
                  <c:v>0.4099875</c:v>
                </c:pt>
                <c:pt idx="343">
                  <c:v>-0.10792499999999999</c:v>
                </c:pt>
                <c:pt idx="344">
                  <c:v>-0.20658750000000001</c:v>
                </c:pt>
                <c:pt idx="345">
                  <c:v>3.0611058749999997E-3</c:v>
                </c:pt>
                <c:pt idx="346">
                  <c:v>-0.19424999999999998</c:v>
                </c:pt>
                <c:pt idx="347">
                  <c:v>0.37301249999999997</c:v>
                </c:pt>
                <c:pt idx="348">
                  <c:v>-0.31755</c:v>
                </c:pt>
                <c:pt idx="349">
                  <c:v>0.31136249999999999</c:v>
                </c:pt>
                <c:pt idx="350">
                  <c:v>-0.41621249999999999</c:v>
                </c:pt>
                <c:pt idx="351">
                  <c:v>1.5375E-2</c:v>
                </c:pt>
                <c:pt idx="352">
                  <c:v>-0.169575</c:v>
                </c:pt>
                <c:pt idx="353">
                  <c:v>-0.31755</c:v>
                </c:pt>
                <c:pt idx="354">
                  <c:v>-0.342225</c:v>
                </c:pt>
                <c:pt idx="355">
                  <c:v>-0.65051250000000005</c:v>
                </c:pt>
                <c:pt idx="356">
                  <c:v>-0.25590000000000002</c:v>
                </c:pt>
                <c:pt idx="357">
                  <c:v>-0.37919999999999998</c:v>
                </c:pt>
                <c:pt idx="358">
                  <c:v>-0.1326</c:v>
                </c:pt>
                <c:pt idx="359">
                  <c:v>3.0611058749999997E-3</c:v>
                </c:pt>
                <c:pt idx="360">
                  <c:v>-3.3937500000000002E-2</c:v>
                </c:pt>
                <c:pt idx="361">
                  <c:v>-0.24356249999999999</c:v>
                </c:pt>
                <c:pt idx="362">
                  <c:v>-0.41621249999999999</c:v>
                </c:pt>
                <c:pt idx="363">
                  <c:v>-0.24356249999999999</c:v>
                </c:pt>
                <c:pt idx="364">
                  <c:v>-0.44088749999999999</c:v>
                </c:pt>
                <c:pt idx="365">
                  <c:v>-0.42855000000000004</c:v>
                </c:pt>
                <c:pt idx="366">
                  <c:v>-0.26823749999999996</c:v>
                </c:pt>
                <c:pt idx="367">
                  <c:v>-0.15723749999999997</c:v>
                </c:pt>
                <c:pt idx="368">
                  <c:v>-0.36689999999999995</c:v>
                </c:pt>
                <c:pt idx="369">
                  <c:v>-7.0912500000000003E-2</c:v>
                </c:pt>
                <c:pt idx="370">
                  <c:v>1.5375E-2</c:v>
                </c:pt>
                <c:pt idx="371">
                  <c:v>7.7062499999999992E-2</c:v>
                </c:pt>
                <c:pt idx="372">
                  <c:v>-0.37919999999999998</c:v>
                </c:pt>
                <c:pt idx="373">
                  <c:v>-0.1819125</c:v>
                </c:pt>
                <c:pt idx="374">
                  <c:v>-0.37919999999999998</c:v>
                </c:pt>
                <c:pt idx="375">
                  <c:v>-0.37919999999999998</c:v>
                </c:pt>
                <c:pt idx="376">
                  <c:v>-0.77381250000000001</c:v>
                </c:pt>
                <c:pt idx="377">
                  <c:v>-0.24356249999999999</c:v>
                </c:pt>
                <c:pt idx="378">
                  <c:v>-0.3298875</c:v>
                </c:pt>
                <c:pt idx="379">
                  <c:v>-0.21892500000000001</c:v>
                </c:pt>
                <c:pt idx="380">
                  <c:v>-0.23122499999999999</c:v>
                </c:pt>
                <c:pt idx="381">
                  <c:v>-0.52721249999999997</c:v>
                </c:pt>
                <c:pt idx="382">
                  <c:v>-0.37919999999999998</c:v>
                </c:pt>
                <c:pt idx="383">
                  <c:v>-0.21892500000000001</c:v>
                </c:pt>
                <c:pt idx="384">
                  <c:v>-0.23122499999999999</c:v>
                </c:pt>
                <c:pt idx="385">
                  <c:v>-0.46552499999999997</c:v>
                </c:pt>
                <c:pt idx="386">
                  <c:v>-0.21892500000000001</c:v>
                </c:pt>
                <c:pt idx="387">
                  <c:v>1.5375E-2</c:v>
                </c:pt>
                <c:pt idx="388">
                  <c:v>-0.62583749999999994</c:v>
                </c:pt>
                <c:pt idx="389">
                  <c:v>-0.3052125</c:v>
                </c:pt>
                <c:pt idx="390">
                  <c:v>-0.28057500000000002</c:v>
                </c:pt>
                <c:pt idx="391">
                  <c:v>-0.93412500000000009</c:v>
                </c:pt>
                <c:pt idx="392">
                  <c:v>-0.53951250000000006</c:v>
                </c:pt>
                <c:pt idx="393">
                  <c:v>-0.26823749999999996</c:v>
                </c:pt>
                <c:pt idx="394">
                  <c:v>2.7712499999999998E-2</c:v>
                </c:pt>
                <c:pt idx="395">
                  <c:v>-0.1819125</c:v>
                </c:pt>
                <c:pt idx="396">
                  <c:v>-0.3298875</c:v>
                </c:pt>
                <c:pt idx="397">
                  <c:v>-0.41621249999999999</c:v>
                </c:pt>
                <c:pt idx="398">
                  <c:v>-0.1326</c:v>
                </c:pt>
                <c:pt idx="399">
                  <c:v>-0.29291250000000002</c:v>
                </c:pt>
                <c:pt idx="400">
                  <c:v>3.0611058749999997E-3</c:v>
                </c:pt>
              </c:numCache>
            </c:numRef>
          </c:yVal>
          <c:smooth val="1"/>
          <c:extLst>
            <c:ext xmlns:c16="http://schemas.microsoft.com/office/drawing/2014/chart" uri="{C3380CC4-5D6E-409C-BE32-E72D297353CC}">
              <c16:uniqueId val="{00000000-1A64-4C30-88C8-A9809AD9A610}"/>
            </c:ext>
          </c:extLst>
        </c:ser>
        <c:dLbls>
          <c:showLegendKey val="0"/>
          <c:showVal val="0"/>
          <c:showCatName val="0"/>
          <c:showSerName val="0"/>
          <c:showPercent val="0"/>
          <c:showBubbleSize val="0"/>
        </c:dLbls>
        <c:axId val="1412374640"/>
        <c:axId val="1426040544"/>
      </c:scatterChart>
      <c:valAx>
        <c:axId val="1412374640"/>
        <c:scaling>
          <c:orientation val="minMax"/>
          <c:max val="1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a:t>
                </a:r>
                <a:r>
                  <a:rPr lang="en-US" sz="2000" baseline="0">
                    <a:solidFill>
                      <a:schemeClr val="bg1"/>
                    </a:solidFill>
                  </a:rPr>
                  <a:t> (Sec)</a:t>
                </a:r>
                <a:endParaRPr lang="en-US" sz="2000">
                  <a:solidFill>
                    <a:schemeClr val="bg1"/>
                  </a:solidFill>
                </a:endParaRP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26040544"/>
        <c:crosses val="autoZero"/>
        <c:crossBetween val="midCat"/>
      </c:valAx>
      <c:valAx>
        <c:axId val="142604054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a:t>
                </a:r>
                <a:r>
                  <a:rPr lang="en-US" sz="2000" baseline="0" dirty="0">
                    <a:solidFill>
                      <a:schemeClr val="bg1"/>
                    </a:solidFill>
                  </a:rPr>
                  <a:t> (lbf)</a:t>
                </a:r>
                <a:endParaRPr lang="en-US" sz="2000" dirty="0">
                  <a:solidFill>
                    <a:schemeClr val="bg1"/>
                  </a:solidFill>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123746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Thermocouple Data</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 Dev2_ai1'!$I$36:$I$246</c:f>
              <c:numCache>
                <c:formatCode>General</c:formatCode>
                <c:ptCount val="21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numCache>
            </c:numRef>
          </c:xVal>
          <c:yVal>
            <c:numRef>
              <c:f>'Thermocouple - Dev2_ai1'!$J$36:$J$246</c:f>
              <c:numCache>
                <c:formatCode>General</c:formatCode>
                <c:ptCount val="211"/>
                <c:pt idx="0">
                  <c:v>149.33496199999999</c:v>
                </c:pt>
                <c:pt idx="1">
                  <c:v>183.47565800000001</c:v>
                </c:pt>
                <c:pt idx="2">
                  <c:v>198.65829600000001</c:v>
                </c:pt>
                <c:pt idx="3">
                  <c:v>227.787204</c:v>
                </c:pt>
                <c:pt idx="4">
                  <c:v>246.326989</c:v>
                </c:pt>
                <c:pt idx="5">
                  <c:v>236.02631500000001</c:v>
                </c:pt>
                <c:pt idx="6">
                  <c:v>221.757687</c:v>
                </c:pt>
                <c:pt idx="7">
                  <c:v>214.58196899999999</c:v>
                </c:pt>
                <c:pt idx="8">
                  <c:v>235.41514699999999</c:v>
                </c:pt>
                <c:pt idx="9">
                  <c:v>233.00634099999999</c:v>
                </c:pt>
                <c:pt idx="10">
                  <c:v>268.723635</c:v>
                </c:pt>
                <c:pt idx="11">
                  <c:v>289.27371399999998</c:v>
                </c:pt>
                <c:pt idx="12">
                  <c:v>241.05028999999999</c:v>
                </c:pt>
                <c:pt idx="13">
                  <c:v>246.326989</c:v>
                </c:pt>
                <c:pt idx="14">
                  <c:v>239.771353</c:v>
                </c:pt>
                <c:pt idx="15">
                  <c:v>252.59028699999999</c:v>
                </c:pt>
                <c:pt idx="16">
                  <c:v>293.20287000000002</c:v>
                </c:pt>
                <c:pt idx="17">
                  <c:v>315.82497899999998</c:v>
                </c:pt>
                <c:pt idx="18">
                  <c:v>408.06829099999999</c:v>
                </c:pt>
                <c:pt idx="19">
                  <c:v>450.868314</c:v>
                </c:pt>
                <c:pt idx="20">
                  <c:v>503.99069100000003</c:v>
                </c:pt>
                <c:pt idx="21">
                  <c:v>596.33229500000004</c:v>
                </c:pt>
                <c:pt idx="22">
                  <c:v>653.53046099999995</c:v>
                </c:pt>
                <c:pt idx="23">
                  <c:v>801.43960800000002</c:v>
                </c:pt>
                <c:pt idx="24">
                  <c:v>1032.5575610000001</c:v>
                </c:pt>
                <c:pt idx="25">
                  <c:v>1371.2981589999999</c:v>
                </c:pt>
                <c:pt idx="26">
                  <c:v>1169.124057</c:v>
                </c:pt>
                <c:pt idx="27">
                  <c:v>1690.1034420000001</c:v>
                </c:pt>
                <c:pt idx="28">
                  <c:v>1389.794881</c:v>
                </c:pt>
                <c:pt idx="29">
                  <c:v>1389.794881</c:v>
                </c:pt>
                <c:pt idx="30">
                  <c:v>1466.5108520000001</c:v>
                </c:pt>
                <c:pt idx="31">
                  <c:v>2296.1078590000002</c:v>
                </c:pt>
                <c:pt idx="32">
                  <c:v>2441.4979010000002</c:v>
                </c:pt>
                <c:pt idx="33">
                  <c:v>1784.4326490000001</c:v>
                </c:pt>
                <c:pt idx="34">
                  <c:v>1949.4688719999999</c:v>
                </c:pt>
                <c:pt idx="35">
                  <c:v>2159.3699710000001</c:v>
                </c:pt>
                <c:pt idx="36">
                  <c:v>2704.349631</c:v>
                </c:pt>
                <c:pt idx="37">
                  <c:v>3098.3695769999999</c:v>
                </c:pt>
                <c:pt idx="38">
                  <c:v>3140.7115520000002</c:v>
                </c:pt>
                <c:pt idx="39">
                  <c:v>3769.802079</c:v>
                </c:pt>
                <c:pt idx="40">
                  <c:v>4141.704385</c:v>
                </c:pt>
                <c:pt idx="41">
                  <c:v>3429.8654580000002</c:v>
                </c:pt>
                <c:pt idx="42">
                  <c:v>4609.2038169999996</c:v>
                </c:pt>
                <c:pt idx="43">
                  <c:v>3429.8654580000002</c:v>
                </c:pt>
                <c:pt idx="44">
                  <c:v>3669.5245030000001</c:v>
                </c:pt>
                <c:pt idx="45">
                  <c:v>3035.8918410000001</c:v>
                </c:pt>
                <c:pt idx="46">
                  <c:v>3293.3575850000002</c:v>
                </c:pt>
                <c:pt idx="47">
                  <c:v>4005.053551</c:v>
                </c:pt>
                <c:pt idx="48">
                  <c:v>3898.8240230000001</c:v>
                </c:pt>
                <c:pt idx="49">
                  <c:v>3951.5997609999999</c:v>
                </c:pt>
                <c:pt idx="50">
                  <c:v>4311.511622</c:v>
                </c:pt>
                <c:pt idx="51">
                  <c:v>4958.9301210000003</c:v>
                </c:pt>
                <c:pt idx="52">
                  <c:v>4458.0176099999999</c:v>
                </c:pt>
                <c:pt idx="53">
                  <c:v>6162.4684980000002</c:v>
                </c:pt>
                <c:pt idx="54">
                  <c:v>6492.463393</c:v>
                </c:pt>
                <c:pt idx="55">
                  <c:v>5228.7141959999999</c:v>
                </c:pt>
                <c:pt idx="56">
                  <c:v>5622.0652950000003</c:v>
                </c:pt>
                <c:pt idx="57">
                  <c:v>5585.199705</c:v>
                </c:pt>
                <c:pt idx="58">
                  <c:v>5333.3692160000001</c:v>
                </c:pt>
                <c:pt idx="59">
                  <c:v>8838.3226169999998</c:v>
                </c:pt>
                <c:pt idx="60">
                  <c:v>6972.8585009999997</c:v>
                </c:pt>
                <c:pt idx="61">
                  <c:v>7389.9988880000001</c:v>
                </c:pt>
                <c:pt idx="62">
                  <c:v>7582.6449830000001</c:v>
                </c:pt>
                <c:pt idx="63">
                  <c:v>7389.9988880000001</c:v>
                </c:pt>
                <c:pt idx="64">
                  <c:v>7437.7349670000003</c:v>
                </c:pt>
                <c:pt idx="65">
                  <c:v>8562.0595319999993</c:v>
                </c:pt>
                <c:pt idx="66">
                  <c:v>8188.5171570000002</c:v>
                </c:pt>
                <c:pt idx="67">
                  <c:v>13408.074584</c:v>
                </c:pt>
                <c:pt idx="68">
                  <c:v>8726.8568219999997</c:v>
                </c:pt>
                <c:pt idx="69">
                  <c:v>11570.608179000001</c:v>
                </c:pt>
                <c:pt idx="70">
                  <c:v>12231.190843</c:v>
                </c:pt>
                <c:pt idx="71">
                  <c:v>9180.5466130000004</c:v>
                </c:pt>
                <c:pt idx="72">
                  <c:v>11217.708042</c:v>
                </c:pt>
                <c:pt idx="73">
                  <c:v>11714.554615999999</c:v>
                </c:pt>
                <c:pt idx="74">
                  <c:v>11357.683510000001</c:v>
                </c:pt>
                <c:pt idx="75">
                  <c:v>12846.732129</c:v>
                </c:pt>
                <c:pt idx="76">
                  <c:v>10942.427258</c:v>
                </c:pt>
                <c:pt idx="77">
                  <c:v>12458.831201000001</c:v>
                </c:pt>
                <c:pt idx="78">
                  <c:v>13490.043522</c:v>
                </c:pt>
                <c:pt idx="79">
                  <c:v>15691.390731</c:v>
                </c:pt>
                <c:pt idx="80">
                  <c:v>15880.700288</c:v>
                </c:pt>
                <c:pt idx="81">
                  <c:v>17783.850998000002</c:v>
                </c:pt>
                <c:pt idx="82">
                  <c:v>16265.473022</c:v>
                </c:pt>
                <c:pt idx="83">
                  <c:v>17264.197123000002</c:v>
                </c:pt>
                <c:pt idx="84">
                  <c:v>18425.871856999998</c:v>
                </c:pt>
                <c:pt idx="85">
                  <c:v>13822.446878000001</c:v>
                </c:pt>
                <c:pt idx="86">
                  <c:v>22995.28096</c:v>
                </c:pt>
                <c:pt idx="87">
                  <c:v>15504.107217999999</c:v>
                </c:pt>
                <c:pt idx="88">
                  <c:v>17470.405486</c:v>
                </c:pt>
                <c:pt idx="89">
                  <c:v>20005.159780999998</c:v>
                </c:pt>
                <c:pt idx="90">
                  <c:v>15785.791080000001</c:v>
                </c:pt>
                <c:pt idx="91">
                  <c:v>15318.831054</c:v>
                </c:pt>
                <c:pt idx="92">
                  <c:v>16858.303112000001</c:v>
                </c:pt>
                <c:pt idx="93">
                  <c:v>16265.473022</c:v>
                </c:pt>
                <c:pt idx="94">
                  <c:v>16958.967479999999</c:v>
                </c:pt>
                <c:pt idx="95">
                  <c:v>18425.871856999998</c:v>
                </c:pt>
                <c:pt idx="96">
                  <c:v>16958.967479999999</c:v>
                </c:pt>
                <c:pt idx="97">
                  <c:v>17060.169623000002</c:v>
                </c:pt>
                <c:pt idx="98">
                  <c:v>18317.450397000001</c:v>
                </c:pt>
                <c:pt idx="99">
                  <c:v>17783.850998000002</c:v>
                </c:pt>
                <c:pt idx="100">
                  <c:v>17574.333742999999</c:v>
                </c:pt>
                <c:pt idx="101">
                  <c:v>19542.046956999999</c:v>
                </c:pt>
                <c:pt idx="102">
                  <c:v>23261.563246999998</c:v>
                </c:pt>
                <c:pt idx="103">
                  <c:v>14864.301432</c:v>
                </c:pt>
                <c:pt idx="104">
                  <c:v>20240.368895</c:v>
                </c:pt>
                <c:pt idx="105">
                  <c:v>16958.967479999999</c:v>
                </c:pt>
                <c:pt idx="106">
                  <c:v>15785.791080000001</c:v>
                </c:pt>
                <c:pt idx="107">
                  <c:v>23128.080909</c:v>
                </c:pt>
                <c:pt idx="108">
                  <c:v>26227.756259000002</c:v>
                </c:pt>
                <c:pt idx="109">
                  <c:v>20597.810275</c:v>
                </c:pt>
                <c:pt idx="110">
                  <c:v>20478.042429000001</c:v>
                </c:pt>
                <c:pt idx="111">
                  <c:v>22084.537533999999</c:v>
                </c:pt>
                <c:pt idx="112">
                  <c:v>24917.684883999998</c:v>
                </c:pt>
                <c:pt idx="113">
                  <c:v>25784.420822</c:v>
                </c:pt>
                <c:pt idx="114">
                  <c:v>19542.046956999999</c:v>
                </c:pt>
                <c:pt idx="115">
                  <c:v>20718.202552999999</c:v>
                </c:pt>
                <c:pt idx="116">
                  <c:v>18317.450397000001</c:v>
                </c:pt>
                <c:pt idx="117">
                  <c:v>20005.159780999998</c:v>
                </c:pt>
                <c:pt idx="118">
                  <c:v>19314.099729000001</c:v>
                </c:pt>
                <c:pt idx="119">
                  <c:v>20240.368895</c:v>
                </c:pt>
                <c:pt idx="120">
                  <c:v>25931.453468</c:v>
                </c:pt>
                <c:pt idx="121">
                  <c:v>19542.046956999999</c:v>
                </c:pt>
                <c:pt idx="122">
                  <c:v>19314.099729000001</c:v>
                </c:pt>
                <c:pt idx="123">
                  <c:v>21329.628674</c:v>
                </c:pt>
                <c:pt idx="124">
                  <c:v>22731.716235</c:v>
                </c:pt>
                <c:pt idx="125">
                  <c:v>19088.529879999998</c:v>
                </c:pt>
                <c:pt idx="126">
                  <c:v>17889.445059999998</c:v>
                </c:pt>
                <c:pt idx="127">
                  <c:v>18102.316782999998</c:v>
                </c:pt>
                <c:pt idx="128">
                  <c:v>20597.810275</c:v>
                </c:pt>
                <c:pt idx="129">
                  <c:v>22084.537533999999</c:v>
                </c:pt>
                <c:pt idx="130">
                  <c:v>19427.774829999998</c:v>
                </c:pt>
                <c:pt idx="131">
                  <c:v>21704.158148999999</c:v>
                </c:pt>
                <c:pt idx="132">
                  <c:v>32279.725754999999</c:v>
                </c:pt>
                <c:pt idx="133">
                  <c:v>23261.563246999998</c:v>
                </c:pt>
                <c:pt idx="134">
                  <c:v>25638.129703999999</c:v>
                </c:pt>
                <c:pt idx="135">
                  <c:v>32459.193577999999</c:v>
                </c:pt>
                <c:pt idx="136">
                  <c:v>22600.945492999999</c:v>
                </c:pt>
                <c:pt idx="137">
                  <c:v>26527.064034999999</c:v>
                </c:pt>
                <c:pt idx="138">
                  <c:v>33369.864220000003</c:v>
                </c:pt>
                <c:pt idx="139">
                  <c:v>30362.854009999999</c:v>
                </c:pt>
                <c:pt idx="140">
                  <c:v>26981.717284999999</c:v>
                </c:pt>
                <c:pt idx="141">
                  <c:v>24917.684883999998</c:v>
                </c:pt>
                <c:pt idx="142">
                  <c:v>20960.871599999999</c:v>
                </c:pt>
                <c:pt idx="143">
                  <c:v>24215.300844000001</c:v>
                </c:pt>
                <c:pt idx="144">
                  <c:v>25060.316365999999</c:v>
                </c:pt>
                <c:pt idx="145">
                  <c:v>24634.585997999999</c:v>
                </c:pt>
                <c:pt idx="146">
                  <c:v>26981.717284999999</c:v>
                </c:pt>
                <c:pt idx="147">
                  <c:v>25931.453468</c:v>
                </c:pt>
                <c:pt idx="148">
                  <c:v>37040.310934000001</c:v>
                </c:pt>
                <c:pt idx="149">
                  <c:v>37651.397908999999</c:v>
                </c:pt>
                <c:pt idx="150">
                  <c:v>23939.31655</c:v>
                </c:pt>
                <c:pt idx="151">
                  <c:v>29691.262081000001</c:v>
                </c:pt>
                <c:pt idx="152">
                  <c:v>28547.634692</c:v>
                </c:pt>
                <c:pt idx="153">
                  <c:v>26527.064034999999</c:v>
                </c:pt>
                <c:pt idx="154">
                  <c:v>28387.492722999999</c:v>
                </c:pt>
                <c:pt idx="155">
                  <c:v>28708.578087999998</c:v>
                </c:pt>
                <c:pt idx="156">
                  <c:v>37040.310934000001</c:v>
                </c:pt>
                <c:pt idx="157">
                  <c:v>46447.406287999998</c:v>
                </c:pt>
                <c:pt idx="158">
                  <c:v>40185.901965999998</c:v>
                </c:pt>
                <c:pt idx="159">
                  <c:v>45711.564433</c:v>
                </c:pt>
                <c:pt idx="160">
                  <c:v>60039.325992999999</c:v>
                </c:pt>
                <c:pt idx="161">
                  <c:v>56421.727504000002</c:v>
                </c:pt>
                <c:pt idx="162">
                  <c:v>53555.327612000001</c:v>
                </c:pt>
                <c:pt idx="163">
                  <c:v>63533.468544000003</c:v>
                </c:pt>
                <c:pt idx="164">
                  <c:v>63859.827187000003</c:v>
                </c:pt>
                <c:pt idx="165">
                  <c:v>79367.936392000003</c:v>
                </c:pt>
                <c:pt idx="166">
                  <c:v>63533.468544000003</c:v>
                </c:pt>
                <c:pt idx="167">
                  <c:v>89390.585187999997</c:v>
                </c:pt>
                <c:pt idx="168">
                  <c:v>111217.712371</c:v>
                </c:pt>
                <c:pt idx="169">
                  <c:v>118901.444778</c:v>
                </c:pt>
                <c:pt idx="170">
                  <c:v>135679.59734499999</c:v>
                </c:pt>
                <c:pt idx="171">
                  <c:v>149593.10353600001</c:v>
                </c:pt>
                <c:pt idx="172">
                  <c:v>197361.54035600001</c:v>
                </c:pt>
                <c:pt idx="173">
                  <c:v>157368.91862000001</c:v>
                </c:pt>
                <c:pt idx="174">
                  <c:v>155213.85518000001</c:v>
                </c:pt>
                <c:pt idx="175">
                  <c:v>155929.314293</c:v>
                </c:pt>
                <c:pt idx="176">
                  <c:v>171637.643163</c:v>
                </c:pt>
                <c:pt idx="177">
                  <c:v>217610.81576299999</c:v>
                </c:pt>
                <c:pt idx="178">
                  <c:v>190419.04812600001</c:v>
                </c:pt>
                <c:pt idx="179">
                  <c:v>181223.151147</c:v>
                </c:pt>
                <c:pt idx="180">
                  <c:v>203617.27075500001</c:v>
                </c:pt>
                <c:pt idx="181">
                  <c:v>187028.82283700001</c:v>
                </c:pt>
                <c:pt idx="182">
                  <c:v>184521.00707600001</c:v>
                </c:pt>
                <c:pt idx="183">
                  <c:v>198244.76618199999</c:v>
                </c:pt>
                <c:pt idx="184">
                  <c:v>187871.377698</c:v>
                </c:pt>
                <c:pt idx="185">
                  <c:v>250311.553595</c:v>
                </c:pt>
                <c:pt idx="186">
                  <c:v>264779.11580099998</c:v>
                </c:pt>
                <c:pt idx="187">
                  <c:v>317989.27992</c:v>
                </c:pt>
                <c:pt idx="188">
                  <c:v>313994.57101299998</c:v>
                </c:pt>
                <c:pt idx="189">
                  <c:v>364959.458002</c:v>
                </c:pt>
                <c:pt idx="190">
                  <c:v>317989.27992</c:v>
                </c:pt>
                <c:pt idx="191">
                  <c:v>366472.87964200001</c:v>
                </c:pt>
                <c:pt idx="192">
                  <c:v>407800.80979700002</c:v>
                </c:pt>
                <c:pt idx="193">
                  <c:v>331628.38136</c:v>
                </c:pt>
                <c:pt idx="194">
                  <c:v>324746.11310800002</c:v>
                </c:pt>
                <c:pt idx="195">
                  <c:v>275219.48248800001</c:v>
                </c:pt>
                <c:pt idx="196">
                  <c:v>254687.44451</c:v>
                </c:pt>
                <c:pt idx="197">
                  <c:v>148903.22693899999</c:v>
                </c:pt>
                <c:pt idx="198">
                  <c:v>137594.90136300001</c:v>
                </c:pt>
                <c:pt idx="199">
                  <c:v>76637.492255999998</c:v>
                </c:pt>
                <c:pt idx="200">
                  <c:v>40622.674931000001</c:v>
                </c:pt>
                <c:pt idx="201">
                  <c:v>23802.376876999999</c:v>
                </c:pt>
                <c:pt idx="202">
                  <c:v>17060.169623000002</c:v>
                </c:pt>
                <c:pt idx="203">
                  <c:v>11642.380447</c:v>
                </c:pt>
                <c:pt idx="204">
                  <c:v>11010.668383</c:v>
                </c:pt>
                <c:pt idx="205">
                  <c:v>18754.586023</c:v>
                </c:pt>
                <c:pt idx="206">
                  <c:v>23395.730984999998</c:v>
                </c:pt>
                <c:pt idx="207">
                  <c:v>32101.137988999999</c:v>
                </c:pt>
                <c:pt idx="208">
                  <c:v>37651.397908999999</c:v>
                </c:pt>
                <c:pt idx="209">
                  <c:v>34682.819437999999</c:v>
                </c:pt>
                <c:pt idx="210">
                  <c:v>39538.527969000002</c:v>
                </c:pt>
              </c:numCache>
            </c:numRef>
          </c:yVal>
          <c:smooth val="0"/>
          <c:extLst>
            <c:ext xmlns:c16="http://schemas.microsoft.com/office/drawing/2014/chart" uri="{C3380CC4-5D6E-409C-BE32-E72D297353CC}">
              <c16:uniqueId val="{00000000-0E7B-4607-B400-CF8C0FF6B949}"/>
            </c:ext>
          </c:extLst>
        </c:ser>
        <c:dLbls>
          <c:showLegendKey val="0"/>
          <c:showVal val="0"/>
          <c:showCatName val="0"/>
          <c:showSerName val="0"/>
          <c:showPercent val="0"/>
          <c:showBubbleSize val="0"/>
        </c:dLbls>
        <c:axId val="1759650863"/>
        <c:axId val="1695657311"/>
      </c:scatterChart>
      <c:valAx>
        <c:axId val="1759650863"/>
        <c:scaling>
          <c:orientation val="minMax"/>
          <c:max val="10.199999999999999"/>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597378202203421"/>
              <c:y val="0.8980053987920364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695657311"/>
        <c:crosses val="autoZero"/>
        <c:crossBetween val="midCat"/>
      </c:valAx>
      <c:valAx>
        <c:axId val="1695657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759650863"/>
        <c:crosses val="autoZero"/>
        <c:crossBetween val="midCat"/>
        <c:dispUnits>
          <c:builtInUnit val="hundreds"/>
          <c:dispUnitsLbl>
            <c:spPr>
              <a:noFill/>
              <a:ln>
                <a:noFill/>
              </a:ln>
              <a:effectLst/>
            </c:spPr>
            <c:txPr>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Engine Load Cell Data</a:t>
            </a:r>
          </a:p>
        </c:rich>
      </c:tx>
      <c:layout>
        <c:manualLayout>
          <c:xMode val="edge"/>
          <c:yMode val="edge"/>
          <c:x val="0.26378499350418955"/>
          <c:y val="2.7319629890482432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444847372818708"/>
          <c:y val="0.12876152394085438"/>
          <c:w val="0.80041956999253083"/>
          <c:h val="0.73069484930592121"/>
        </c:manualLayout>
      </c:layout>
      <c:scatterChart>
        <c:scatterStyle val="lineMarker"/>
        <c:varyColors val="0"/>
        <c:ser>
          <c:idx val="0"/>
          <c:order val="0"/>
          <c:spPr>
            <a:ln w="19050" cap="rnd">
              <a:solidFill>
                <a:schemeClr val="accent1"/>
              </a:solidFill>
              <a:round/>
            </a:ln>
            <a:effectLst/>
          </c:spPr>
          <c:marker>
            <c:symbol val="none"/>
          </c:marker>
          <c:xVal>
            <c:numRef>
              <c:f>'Engine Load Cell Data'!$C$9:$C$209</c:f>
              <c:numCache>
                <c:formatCode>General</c:formatCode>
                <c:ptCount val="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numCache>
            </c:numRef>
          </c:xVal>
          <c:yVal>
            <c:numRef>
              <c:f>'Engine Load Cell Data'!$F$9:$F$209</c:f>
              <c:numCache>
                <c:formatCode>General</c:formatCode>
                <c:ptCount val="201"/>
                <c:pt idx="0">
                  <c:v>1.4124999999999996</c:v>
                </c:pt>
                <c:pt idx="1">
                  <c:v>5.5249999999999995</c:v>
                </c:pt>
                <c:pt idx="2">
                  <c:v>1.4124999999999996</c:v>
                </c:pt>
                <c:pt idx="3">
                  <c:v>-2.7</c:v>
                </c:pt>
                <c:pt idx="4">
                  <c:v>-6.7999999999999989</c:v>
                </c:pt>
                <c:pt idx="5">
                  <c:v>5.5249999999999995</c:v>
                </c:pt>
                <c:pt idx="6">
                  <c:v>9.6374999999999993</c:v>
                </c:pt>
                <c:pt idx="7">
                  <c:v>-6.7999999999999989</c:v>
                </c:pt>
                <c:pt idx="8">
                  <c:v>-2.7</c:v>
                </c:pt>
                <c:pt idx="9">
                  <c:v>-2.7</c:v>
                </c:pt>
                <c:pt idx="10">
                  <c:v>5.5249999999999995</c:v>
                </c:pt>
                <c:pt idx="11">
                  <c:v>-2.7</c:v>
                </c:pt>
                <c:pt idx="12">
                  <c:v>-6.7999999999999989</c:v>
                </c:pt>
                <c:pt idx="13">
                  <c:v>17.850000000000001</c:v>
                </c:pt>
                <c:pt idx="14">
                  <c:v>50.724999999999994</c:v>
                </c:pt>
                <c:pt idx="15">
                  <c:v>83.600000000000009</c:v>
                </c:pt>
                <c:pt idx="16">
                  <c:v>79.487499999999997</c:v>
                </c:pt>
                <c:pt idx="17">
                  <c:v>46.612500000000004</c:v>
                </c:pt>
                <c:pt idx="18">
                  <c:v>38.4</c:v>
                </c:pt>
                <c:pt idx="19">
                  <c:v>26.074999999999996</c:v>
                </c:pt>
                <c:pt idx="20">
                  <c:v>26.074999999999996</c:v>
                </c:pt>
                <c:pt idx="21">
                  <c:v>30.175000000000001</c:v>
                </c:pt>
                <c:pt idx="22">
                  <c:v>21.962499999999999</c:v>
                </c:pt>
                <c:pt idx="23">
                  <c:v>30.175000000000001</c:v>
                </c:pt>
                <c:pt idx="24">
                  <c:v>21.962499999999999</c:v>
                </c:pt>
                <c:pt idx="25">
                  <c:v>26.074999999999996</c:v>
                </c:pt>
                <c:pt idx="26">
                  <c:v>26.074999999999996</c:v>
                </c:pt>
                <c:pt idx="27">
                  <c:v>26.074999999999996</c:v>
                </c:pt>
                <c:pt idx="28">
                  <c:v>21.962499999999999</c:v>
                </c:pt>
                <c:pt idx="29">
                  <c:v>26.074999999999996</c:v>
                </c:pt>
                <c:pt idx="30">
                  <c:v>26.074999999999996</c:v>
                </c:pt>
                <c:pt idx="31">
                  <c:v>21.962499999999999</c:v>
                </c:pt>
                <c:pt idx="32">
                  <c:v>21.962499999999999</c:v>
                </c:pt>
                <c:pt idx="33">
                  <c:v>30.175000000000001</c:v>
                </c:pt>
                <c:pt idx="34">
                  <c:v>26.074999999999996</c:v>
                </c:pt>
                <c:pt idx="35">
                  <c:v>26.074999999999996</c:v>
                </c:pt>
                <c:pt idx="36">
                  <c:v>21.962499999999999</c:v>
                </c:pt>
                <c:pt idx="37">
                  <c:v>26.074999999999996</c:v>
                </c:pt>
                <c:pt idx="38">
                  <c:v>17.850000000000001</c:v>
                </c:pt>
                <c:pt idx="39">
                  <c:v>26.074999999999996</c:v>
                </c:pt>
                <c:pt idx="40">
                  <c:v>38.4</c:v>
                </c:pt>
                <c:pt idx="41">
                  <c:v>26.074999999999996</c:v>
                </c:pt>
                <c:pt idx="42">
                  <c:v>30.175000000000001</c:v>
                </c:pt>
                <c:pt idx="43">
                  <c:v>30.175000000000001</c:v>
                </c:pt>
                <c:pt idx="44">
                  <c:v>30.175000000000001</c:v>
                </c:pt>
                <c:pt idx="45">
                  <c:v>21.962499999999999</c:v>
                </c:pt>
                <c:pt idx="46">
                  <c:v>26.074999999999996</c:v>
                </c:pt>
                <c:pt idx="47">
                  <c:v>30.175000000000001</c:v>
                </c:pt>
                <c:pt idx="48">
                  <c:v>34.287499999999994</c:v>
                </c:pt>
                <c:pt idx="49">
                  <c:v>30.175000000000001</c:v>
                </c:pt>
                <c:pt idx="50">
                  <c:v>34.287499999999994</c:v>
                </c:pt>
                <c:pt idx="51">
                  <c:v>30.175000000000001</c:v>
                </c:pt>
                <c:pt idx="52">
                  <c:v>30.175000000000001</c:v>
                </c:pt>
                <c:pt idx="53">
                  <c:v>17.850000000000001</c:v>
                </c:pt>
                <c:pt idx="54">
                  <c:v>34.287499999999994</c:v>
                </c:pt>
                <c:pt idx="55">
                  <c:v>38.4</c:v>
                </c:pt>
                <c:pt idx="56">
                  <c:v>30.175000000000001</c:v>
                </c:pt>
                <c:pt idx="57">
                  <c:v>30.175000000000001</c:v>
                </c:pt>
                <c:pt idx="58">
                  <c:v>26.074999999999996</c:v>
                </c:pt>
                <c:pt idx="59">
                  <c:v>30.175000000000001</c:v>
                </c:pt>
                <c:pt idx="60">
                  <c:v>30.175000000000001</c:v>
                </c:pt>
                <c:pt idx="61">
                  <c:v>26.074999999999996</c:v>
                </c:pt>
                <c:pt idx="62">
                  <c:v>26.074999999999996</c:v>
                </c:pt>
                <c:pt idx="63">
                  <c:v>21.962499999999999</c:v>
                </c:pt>
                <c:pt idx="64">
                  <c:v>21.962499999999999</c:v>
                </c:pt>
                <c:pt idx="65">
                  <c:v>26.074999999999996</c:v>
                </c:pt>
                <c:pt idx="66">
                  <c:v>21.962499999999999</c:v>
                </c:pt>
                <c:pt idx="67">
                  <c:v>26.074999999999996</c:v>
                </c:pt>
                <c:pt idx="68">
                  <c:v>30.175000000000001</c:v>
                </c:pt>
                <c:pt idx="69">
                  <c:v>26.074999999999996</c:v>
                </c:pt>
                <c:pt idx="70">
                  <c:v>34.287499999999994</c:v>
                </c:pt>
                <c:pt idx="71">
                  <c:v>21.962499999999999</c:v>
                </c:pt>
                <c:pt idx="72">
                  <c:v>21.962499999999999</c:v>
                </c:pt>
                <c:pt idx="73">
                  <c:v>26.074999999999996</c:v>
                </c:pt>
                <c:pt idx="74">
                  <c:v>30.175000000000001</c:v>
                </c:pt>
                <c:pt idx="75">
                  <c:v>21.962499999999999</c:v>
                </c:pt>
                <c:pt idx="76">
                  <c:v>30.175000000000001</c:v>
                </c:pt>
                <c:pt idx="77">
                  <c:v>21.962499999999999</c:v>
                </c:pt>
                <c:pt idx="78">
                  <c:v>26.074999999999996</c:v>
                </c:pt>
                <c:pt idx="79">
                  <c:v>30.175000000000001</c:v>
                </c:pt>
                <c:pt idx="80">
                  <c:v>21.962499999999999</c:v>
                </c:pt>
                <c:pt idx="81">
                  <c:v>21.962499999999999</c:v>
                </c:pt>
                <c:pt idx="82">
                  <c:v>26.074999999999996</c:v>
                </c:pt>
                <c:pt idx="83">
                  <c:v>26.074999999999996</c:v>
                </c:pt>
                <c:pt idx="84">
                  <c:v>26.074999999999996</c:v>
                </c:pt>
                <c:pt idx="85">
                  <c:v>30.175000000000001</c:v>
                </c:pt>
                <c:pt idx="86">
                  <c:v>30.175000000000001</c:v>
                </c:pt>
                <c:pt idx="87">
                  <c:v>30.175000000000001</c:v>
                </c:pt>
                <c:pt idx="88">
                  <c:v>17.850000000000001</c:v>
                </c:pt>
                <c:pt idx="89">
                  <c:v>26.074999999999996</c:v>
                </c:pt>
                <c:pt idx="90">
                  <c:v>21.962499999999999</c:v>
                </c:pt>
                <c:pt idx="91">
                  <c:v>21.962499999999999</c:v>
                </c:pt>
                <c:pt idx="92">
                  <c:v>26.074999999999996</c:v>
                </c:pt>
                <c:pt idx="93">
                  <c:v>26.074999999999996</c:v>
                </c:pt>
                <c:pt idx="94">
                  <c:v>21.962499999999999</c:v>
                </c:pt>
                <c:pt idx="95">
                  <c:v>21.962499999999999</c:v>
                </c:pt>
                <c:pt idx="96">
                  <c:v>21.962499999999999</c:v>
                </c:pt>
                <c:pt idx="97">
                  <c:v>21.962499999999999</c:v>
                </c:pt>
                <c:pt idx="98">
                  <c:v>30.175000000000001</c:v>
                </c:pt>
                <c:pt idx="99">
                  <c:v>21.962499999999999</c:v>
                </c:pt>
                <c:pt idx="100">
                  <c:v>26.074999999999996</c:v>
                </c:pt>
                <c:pt idx="101">
                  <c:v>26.074999999999996</c:v>
                </c:pt>
                <c:pt idx="102">
                  <c:v>21.962499999999999</c:v>
                </c:pt>
                <c:pt idx="103">
                  <c:v>30.175000000000001</c:v>
                </c:pt>
                <c:pt idx="104">
                  <c:v>17.850000000000001</c:v>
                </c:pt>
                <c:pt idx="105">
                  <c:v>26.074999999999996</c:v>
                </c:pt>
                <c:pt idx="106">
                  <c:v>26.074999999999996</c:v>
                </c:pt>
                <c:pt idx="107">
                  <c:v>21.962499999999999</c:v>
                </c:pt>
                <c:pt idx="108">
                  <c:v>21.962499999999999</c:v>
                </c:pt>
                <c:pt idx="109">
                  <c:v>17.850000000000001</c:v>
                </c:pt>
                <c:pt idx="110">
                  <c:v>21.962499999999999</c:v>
                </c:pt>
                <c:pt idx="111">
                  <c:v>26.074999999999996</c:v>
                </c:pt>
                <c:pt idx="112">
                  <c:v>26.074999999999996</c:v>
                </c:pt>
                <c:pt idx="113">
                  <c:v>26.074999999999996</c:v>
                </c:pt>
                <c:pt idx="114">
                  <c:v>21.962499999999999</c:v>
                </c:pt>
                <c:pt idx="115">
                  <c:v>26.074999999999996</c:v>
                </c:pt>
                <c:pt idx="116">
                  <c:v>17.850000000000001</c:v>
                </c:pt>
                <c:pt idx="117">
                  <c:v>17.850000000000001</c:v>
                </c:pt>
                <c:pt idx="118">
                  <c:v>21.962499999999999</c:v>
                </c:pt>
                <c:pt idx="119">
                  <c:v>21.962499999999999</c:v>
                </c:pt>
                <c:pt idx="120">
                  <c:v>21.962499999999999</c:v>
                </c:pt>
                <c:pt idx="121">
                  <c:v>17.850000000000001</c:v>
                </c:pt>
                <c:pt idx="122">
                  <c:v>17.850000000000001</c:v>
                </c:pt>
                <c:pt idx="123">
                  <c:v>30.175000000000001</c:v>
                </c:pt>
                <c:pt idx="124">
                  <c:v>17.850000000000001</c:v>
                </c:pt>
                <c:pt idx="125">
                  <c:v>30.175000000000001</c:v>
                </c:pt>
                <c:pt idx="126">
                  <c:v>30.175000000000001</c:v>
                </c:pt>
                <c:pt idx="127">
                  <c:v>26.074999999999996</c:v>
                </c:pt>
                <c:pt idx="128">
                  <c:v>5.5249999999999995</c:v>
                </c:pt>
                <c:pt idx="129">
                  <c:v>5.5249999999999995</c:v>
                </c:pt>
                <c:pt idx="130">
                  <c:v>5.5249999999999995</c:v>
                </c:pt>
                <c:pt idx="131">
                  <c:v>5.5249999999999995</c:v>
                </c:pt>
                <c:pt idx="132">
                  <c:v>-2.7</c:v>
                </c:pt>
                <c:pt idx="133">
                  <c:v>1.4124999999999996</c:v>
                </c:pt>
                <c:pt idx="134">
                  <c:v>1.4124999999999996</c:v>
                </c:pt>
                <c:pt idx="135">
                  <c:v>1.4124999999999996</c:v>
                </c:pt>
                <c:pt idx="136">
                  <c:v>5.5249999999999995</c:v>
                </c:pt>
                <c:pt idx="137">
                  <c:v>-2.7</c:v>
                </c:pt>
                <c:pt idx="138">
                  <c:v>1.4124999999999996</c:v>
                </c:pt>
                <c:pt idx="139">
                  <c:v>1.4124999999999996</c:v>
                </c:pt>
                <c:pt idx="140">
                  <c:v>5.5249999999999995</c:v>
                </c:pt>
                <c:pt idx="141">
                  <c:v>-2.7</c:v>
                </c:pt>
                <c:pt idx="142">
                  <c:v>9.6374999999999993</c:v>
                </c:pt>
                <c:pt idx="143">
                  <c:v>5.5249999999999995</c:v>
                </c:pt>
                <c:pt idx="144">
                  <c:v>1.4124999999999996</c:v>
                </c:pt>
                <c:pt idx="145">
                  <c:v>-6.7999999999999989</c:v>
                </c:pt>
                <c:pt idx="146">
                  <c:v>9.6374999999999993</c:v>
                </c:pt>
                <c:pt idx="147">
                  <c:v>17.850000000000001</c:v>
                </c:pt>
                <c:pt idx="148">
                  <c:v>17.850000000000001</c:v>
                </c:pt>
                <c:pt idx="149">
                  <c:v>21.962499999999999</c:v>
                </c:pt>
                <c:pt idx="150">
                  <c:v>17.850000000000001</c:v>
                </c:pt>
                <c:pt idx="151">
                  <c:v>21.962499999999999</c:v>
                </c:pt>
                <c:pt idx="152">
                  <c:v>13.737499999999999</c:v>
                </c:pt>
                <c:pt idx="153">
                  <c:v>17.850000000000001</c:v>
                </c:pt>
                <c:pt idx="154">
                  <c:v>17.850000000000001</c:v>
                </c:pt>
                <c:pt idx="155">
                  <c:v>13.737499999999999</c:v>
                </c:pt>
                <c:pt idx="156">
                  <c:v>21.962499999999999</c:v>
                </c:pt>
                <c:pt idx="157">
                  <c:v>30.175000000000001</c:v>
                </c:pt>
                <c:pt idx="158">
                  <c:v>26.074999999999996</c:v>
                </c:pt>
                <c:pt idx="159">
                  <c:v>21.962499999999999</c:v>
                </c:pt>
                <c:pt idx="160">
                  <c:v>21.962499999999999</c:v>
                </c:pt>
                <c:pt idx="161">
                  <c:v>17.850000000000001</c:v>
                </c:pt>
                <c:pt idx="162">
                  <c:v>21.962499999999999</c:v>
                </c:pt>
                <c:pt idx="163">
                  <c:v>26.074999999999996</c:v>
                </c:pt>
                <c:pt idx="164">
                  <c:v>5.5249999999999995</c:v>
                </c:pt>
                <c:pt idx="165">
                  <c:v>1.4124999999999996</c:v>
                </c:pt>
                <c:pt idx="166">
                  <c:v>5.5249999999999995</c:v>
                </c:pt>
                <c:pt idx="167">
                  <c:v>1.4124999999999996</c:v>
                </c:pt>
                <c:pt idx="168">
                  <c:v>1.4124999999999996</c:v>
                </c:pt>
                <c:pt idx="169">
                  <c:v>1.4124999999999996</c:v>
                </c:pt>
                <c:pt idx="170">
                  <c:v>-2.7</c:v>
                </c:pt>
                <c:pt idx="171">
                  <c:v>-2.7</c:v>
                </c:pt>
                <c:pt idx="172">
                  <c:v>5.5249999999999995</c:v>
                </c:pt>
                <c:pt idx="173">
                  <c:v>5.5249999999999995</c:v>
                </c:pt>
                <c:pt idx="174">
                  <c:v>5.5249999999999995</c:v>
                </c:pt>
                <c:pt idx="175">
                  <c:v>5.5249999999999995</c:v>
                </c:pt>
                <c:pt idx="176">
                  <c:v>-2.7</c:v>
                </c:pt>
                <c:pt idx="177">
                  <c:v>1.4124999999999996</c:v>
                </c:pt>
                <c:pt idx="178">
                  <c:v>-2.7</c:v>
                </c:pt>
                <c:pt idx="179">
                  <c:v>1.4124999999999996</c:v>
                </c:pt>
                <c:pt idx="180">
                  <c:v>5.5249999999999995</c:v>
                </c:pt>
                <c:pt idx="181">
                  <c:v>9.6374999999999993</c:v>
                </c:pt>
                <c:pt idx="182">
                  <c:v>-2.7</c:v>
                </c:pt>
                <c:pt idx="183">
                  <c:v>1.4124999999999996</c:v>
                </c:pt>
                <c:pt idx="184">
                  <c:v>5.5249999999999995</c:v>
                </c:pt>
                <c:pt idx="185">
                  <c:v>9.6374999999999993</c:v>
                </c:pt>
                <c:pt idx="186">
                  <c:v>9.6374999999999993</c:v>
                </c:pt>
                <c:pt idx="187">
                  <c:v>9.6374999999999993</c:v>
                </c:pt>
                <c:pt idx="188">
                  <c:v>-2.7</c:v>
                </c:pt>
                <c:pt idx="189">
                  <c:v>1.4124999999999996</c:v>
                </c:pt>
                <c:pt idx="190">
                  <c:v>-2.7</c:v>
                </c:pt>
                <c:pt idx="191">
                  <c:v>5.5249999999999995</c:v>
                </c:pt>
                <c:pt idx="192">
                  <c:v>-2.7</c:v>
                </c:pt>
                <c:pt idx="193">
                  <c:v>1.4124999999999996</c:v>
                </c:pt>
                <c:pt idx="194">
                  <c:v>5.5249999999999995</c:v>
                </c:pt>
                <c:pt idx="195">
                  <c:v>-2.7</c:v>
                </c:pt>
                <c:pt idx="196">
                  <c:v>9.6374999999999993</c:v>
                </c:pt>
                <c:pt idx="197">
                  <c:v>5.5249999999999995</c:v>
                </c:pt>
                <c:pt idx="198">
                  <c:v>9.6374999999999993</c:v>
                </c:pt>
                <c:pt idx="199">
                  <c:v>5.5249999999999995</c:v>
                </c:pt>
                <c:pt idx="200">
                  <c:v>1.4124999999999996</c:v>
                </c:pt>
              </c:numCache>
            </c:numRef>
          </c:yVal>
          <c:smooth val="0"/>
          <c:extLst>
            <c:ext xmlns:c16="http://schemas.microsoft.com/office/drawing/2014/chart" uri="{C3380CC4-5D6E-409C-BE32-E72D297353CC}">
              <c16:uniqueId val="{00000000-D787-4022-B929-B5306C99D6EF}"/>
            </c:ext>
          </c:extLst>
        </c:ser>
        <c:dLbls>
          <c:showLegendKey val="0"/>
          <c:showVal val="0"/>
          <c:showCatName val="0"/>
          <c:showSerName val="0"/>
          <c:showPercent val="0"/>
          <c:showBubbleSize val="0"/>
        </c:dLbls>
        <c:axId val="345789840"/>
        <c:axId val="2121418928"/>
      </c:scatterChart>
      <c:valAx>
        <c:axId val="345789840"/>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6604354747188026"/>
              <c:y val="0.9209031667932698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2121418928"/>
        <c:crosses val="autoZero"/>
        <c:crossBetween val="midCat"/>
      </c:valAx>
      <c:valAx>
        <c:axId val="21214189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 (lbf)</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45789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Thermocouple Data</a:t>
            </a:r>
          </a:p>
        </c:rich>
      </c:tx>
      <c:layout>
        <c:manualLayout>
          <c:xMode val="edge"/>
          <c:yMode val="edge"/>
          <c:x val="0.32656964110381514"/>
          <c:y val="3.4372047058386854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pt idx="1201">
                  <c:v>60.050000000000011</c:v>
                </c:pt>
                <c:pt idx="1202">
                  <c:v>60.099999999999994</c:v>
                </c:pt>
                <c:pt idx="1203">
                  <c:v>60.150000000000006</c:v>
                </c:pt>
                <c:pt idx="1204">
                  <c:v>60.199999999999989</c:v>
                </c:pt>
                <c:pt idx="1205">
                  <c:v>60.25</c:v>
                </c:pt>
                <c:pt idx="1206">
                  <c:v>60.300000000000011</c:v>
                </c:pt>
                <c:pt idx="1207">
                  <c:v>60.349999999999994</c:v>
                </c:pt>
                <c:pt idx="1208">
                  <c:v>60.400000000000006</c:v>
                </c:pt>
                <c:pt idx="1209">
                  <c:v>60.449999999999989</c:v>
                </c:pt>
                <c:pt idx="1210">
                  <c:v>60.5</c:v>
                </c:pt>
                <c:pt idx="1211">
                  <c:v>60.550000000000011</c:v>
                </c:pt>
                <c:pt idx="1212">
                  <c:v>60.599999999999994</c:v>
                </c:pt>
                <c:pt idx="1213">
                  <c:v>60.650000000000006</c:v>
                </c:pt>
                <c:pt idx="1214">
                  <c:v>60.699999999999989</c:v>
                </c:pt>
                <c:pt idx="1215">
                  <c:v>60.75</c:v>
                </c:pt>
                <c:pt idx="1216">
                  <c:v>60.800000000000011</c:v>
                </c:pt>
                <c:pt idx="1217">
                  <c:v>60.849999999999994</c:v>
                </c:pt>
                <c:pt idx="1218">
                  <c:v>60.900000000000006</c:v>
                </c:pt>
                <c:pt idx="1219">
                  <c:v>60.949999999999989</c:v>
                </c:pt>
                <c:pt idx="1220">
                  <c:v>61</c:v>
                </c:pt>
                <c:pt idx="1221">
                  <c:v>61.050000000000011</c:v>
                </c:pt>
                <c:pt idx="1222">
                  <c:v>61.099999999999994</c:v>
                </c:pt>
                <c:pt idx="1223">
                  <c:v>61.150000000000006</c:v>
                </c:pt>
                <c:pt idx="1224">
                  <c:v>61.199999999999989</c:v>
                </c:pt>
                <c:pt idx="1225">
                  <c:v>61.25</c:v>
                </c:pt>
                <c:pt idx="1226">
                  <c:v>61.300000000000011</c:v>
                </c:pt>
                <c:pt idx="1227">
                  <c:v>61.349999999999994</c:v>
                </c:pt>
                <c:pt idx="1228">
                  <c:v>61.400000000000006</c:v>
                </c:pt>
                <c:pt idx="1229">
                  <c:v>61.449999999999989</c:v>
                </c:pt>
                <c:pt idx="1230">
                  <c:v>61.5</c:v>
                </c:pt>
                <c:pt idx="1231">
                  <c:v>61.550000000000011</c:v>
                </c:pt>
                <c:pt idx="1232">
                  <c:v>61.599999999999994</c:v>
                </c:pt>
                <c:pt idx="1233">
                  <c:v>61.650000000000006</c:v>
                </c:pt>
                <c:pt idx="1234">
                  <c:v>61.699999999999989</c:v>
                </c:pt>
                <c:pt idx="1235">
                  <c:v>61.75</c:v>
                </c:pt>
                <c:pt idx="1236">
                  <c:v>61.800000000000011</c:v>
                </c:pt>
                <c:pt idx="1237">
                  <c:v>61.849999999999994</c:v>
                </c:pt>
                <c:pt idx="1238">
                  <c:v>61.900000000000006</c:v>
                </c:pt>
                <c:pt idx="1239">
                  <c:v>61.949999999999989</c:v>
                </c:pt>
                <c:pt idx="1240">
                  <c:v>62</c:v>
                </c:pt>
                <c:pt idx="1241">
                  <c:v>62.050000000000011</c:v>
                </c:pt>
                <c:pt idx="1242">
                  <c:v>62.099999999999994</c:v>
                </c:pt>
                <c:pt idx="1243">
                  <c:v>62.150000000000006</c:v>
                </c:pt>
                <c:pt idx="1244">
                  <c:v>62.199999999999989</c:v>
                </c:pt>
                <c:pt idx="1245">
                  <c:v>62.25</c:v>
                </c:pt>
                <c:pt idx="1246">
                  <c:v>62.300000000000011</c:v>
                </c:pt>
                <c:pt idx="1247">
                  <c:v>62.349999999999994</c:v>
                </c:pt>
                <c:pt idx="1248">
                  <c:v>62.400000000000006</c:v>
                </c:pt>
                <c:pt idx="1249">
                  <c:v>62.449999999999989</c:v>
                </c:pt>
                <c:pt idx="1250">
                  <c:v>62.5</c:v>
                </c:pt>
                <c:pt idx="1251">
                  <c:v>62.550000000000011</c:v>
                </c:pt>
                <c:pt idx="1252">
                  <c:v>62.599999999999994</c:v>
                </c:pt>
                <c:pt idx="1253">
                  <c:v>62.650000000000006</c:v>
                </c:pt>
                <c:pt idx="1254">
                  <c:v>62.699999999999989</c:v>
                </c:pt>
                <c:pt idx="1255">
                  <c:v>62.75</c:v>
                </c:pt>
                <c:pt idx="1256">
                  <c:v>62.800000000000011</c:v>
                </c:pt>
                <c:pt idx="1257">
                  <c:v>62.849999999999994</c:v>
                </c:pt>
                <c:pt idx="1258">
                  <c:v>62.900000000000006</c:v>
                </c:pt>
                <c:pt idx="1259">
                  <c:v>62.949999999999989</c:v>
                </c:pt>
                <c:pt idx="1260">
                  <c:v>63</c:v>
                </c:pt>
                <c:pt idx="1261">
                  <c:v>63.050000000000011</c:v>
                </c:pt>
                <c:pt idx="1262">
                  <c:v>63.099999999999994</c:v>
                </c:pt>
                <c:pt idx="1263">
                  <c:v>63.150000000000006</c:v>
                </c:pt>
                <c:pt idx="1264">
                  <c:v>63.199999999999989</c:v>
                </c:pt>
                <c:pt idx="1265">
                  <c:v>63.25</c:v>
                </c:pt>
                <c:pt idx="1266">
                  <c:v>63.300000000000011</c:v>
                </c:pt>
                <c:pt idx="1267">
                  <c:v>63.349999999999994</c:v>
                </c:pt>
                <c:pt idx="1268">
                  <c:v>63.400000000000006</c:v>
                </c:pt>
                <c:pt idx="1269">
                  <c:v>63.449999999999989</c:v>
                </c:pt>
                <c:pt idx="1270">
                  <c:v>63.5</c:v>
                </c:pt>
                <c:pt idx="1271">
                  <c:v>63.550000000000011</c:v>
                </c:pt>
                <c:pt idx="1272">
                  <c:v>63.599999999999994</c:v>
                </c:pt>
                <c:pt idx="1273">
                  <c:v>63.650000000000006</c:v>
                </c:pt>
                <c:pt idx="1274">
                  <c:v>63.699999999999989</c:v>
                </c:pt>
                <c:pt idx="1275">
                  <c:v>63.75</c:v>
                </c:pt>
                <c:pt idx="1276">
                  <c:v>63.800000000000011</c:v>
                </c:pt>
                <c:pt idx="1277">
                  <c:v>63.849999999999994</c:v>
                </c:pt>
                <c:pt idx="1278">
                  <c:v>63.900000000000006</c:v>
                </c:pt>
                <c:pt idx="1279">
                  <c:v>63.949999999999989</c:v>
                </c:pt>
                <c:pt idx="1280">
                  <c:v>64</c:v>
                </c:pt>
                <c:pt idx="1281">
                  <c:v>64.050000000000011</c:v>
                </c:pt>
                <c:pt idx="1282">
                  <c:v>64.099999999999994</c:v>
                </c:pt>
                <c:pt idx="1283">
                  <c:v>64.150000000000006</c:v>
                </c:pt>
                <c:pt idx="1284">
                  <c:v>64.199999999999989</c:v>
                </c:pt>
                <c:pt idx="1285">
                  <c:v>64.25</c:v>
                </c:pt>
                <c:pt idx="1286">
                  <c:v>64.300000000000011</c:v>
                </c:pt>
                <c:pt idx="1287">
                  <c:v>64.349999999999994</c:v>
                </c:pt>
                <c:pt idx="1288">
                  <c:v>64.400000000000006</c:v>
                </c:pt>
                <c:pt idx="1289">
                  <c:v>64.449999999999989</c:v>
                </c:pt>
                <c:pt idx="1290">
                  <c:v>64.5</c:v>
                </c:pt>
                <c:pt idx="1291">
                  <c:v>64.550000000000011</c:v>
                </c:pt>
                <c:pt idx="1292">
                  <c:v>64.599999999999994</c:v>
                </c:pt>
                <c:pt idx="1293">
                  <c:v>64.650000000000006</c:v>
                </c:pt>
                <c:pt idx="1294">
                  <c:v>64.699999999999989</c:v>
                </c:pt>
                <c:pt idx="1295">
                  <c:v>64.75</c:v>
                </c:pt>
                <c:pt idx="1296">
                  <c:v>64.800000000000011</c:v>
                </c:pt>
                <c:pt idx="1297">
                  <c:v>64.849999999999994</c:v>
                </c:pt>
                <c:pt idx="1298">
                  <c:v>64.900000000000006</c:v>
                </c:pt>
                <c:pt idx="1299">
                  <c:v>64.949999999999989</c:v>
                </c:pt>
                <c:pt idx="1300">
                  <c:v>65</c:v>
                </c:pt>
                <c:pt idx="1301">
                  <c:v>65.050000000000011</c:v>
                </c:pt>
                <c:pt idx="1302">
                  <c:v>65.099999999999994</c:v>
                </c:pt>
                <c:pt idx="1303">
                  <c:v>65.150000000000006</c:v>
                </c:pt>
                <c:pt idx="1304">
                  <c:v>65.199999999999989</c:v>
                </c:pt>
                <c:pt idx="1305">
                  <c:v>65.25</c:v>
                </c:pt>
                <c:pt idx="1306">
                  <c:v>65.300000000000011</c:v>
                </c:pt>
                <c:pt idx="1307">
                  <c:v>65.349999999999994</c:v>
                </c:pt>
                <c:pt idx="1308">
                  <c:v>65.400000000000006</c:v>
                </c:pt>
                <c:pt idx="1309">
                  <c:v>65.449999999999989</c:v>
                </c:pt>
                <c:pt idx="1310">
                  <c:v>65.5</c:v>
                </c:pt>
                <c:pt idx="1311">
                  <c:v>65.550000000000011</c:v>
                </c:pt>
                <c:pt idx="1312">
                  <c:v>65.599999999999994</c:v>
                </c:pt>
                <c:pt idx="1313">
                  <c:v>65.650000000000006</c:v>
                </c:pt>
                <c:pt idx="1314">
                  <c:v>65.699999999999989</c:v>
                </c:pt>
                <c:pt idx="1315">
                  <c:v>65.75</c:v>
                </c:pt>
                <c:pt idx="1316">
                  <c:v>65.800000000000011</c:v>
                </c:pt>
                <c:pt idx="1317">
                  <c:v>65.849999999999994</c:v>
                </c:pt>
                <c:pt idx="1318">
                  <c:v>65.900000000000006</c:v>
                </c:pt>
                <c:pt idx="1319">
                  <c:v>65.949999999999989</c:v>
                </c:pt>
                <c:pt idx="1320">
                  <c:v>66</c:v>
                </c:pt>
                <c:pt idx="1321">
                  <c:v>66.050000000000011</c:v>
                </c:pt>
                <c:pt idx="1322">
                  <c:v>66.099999999999994</c:v>
                </c:pt>
                <c:pt idx="1323">
                  <c:v>66.150000000000006</c:v>
                </c:pt>
                <c:pt idx="1324">
                  <c:v>66.199999999999989</c:v>
                </c:pt>
                <c:pt idx="1325">
                  <c:v>66.25</c:v>
                </c:pt>
                <c:pt idx="1326">
                  <c:v>66.300000000000011</c:v>
                </c:pt>
                <c:pt idx="1327">
                  <c:v>66.349999999999994</c:v>
                </c:pt>
                <c:pt idx="1328">
                  <c:v>66.400000000000006</c:v>
                </c:pt>
                <c:pt idx="1329">
                  <c:v>66.449999999999989</c:v>
                </c:pt>
                <c:pt idx="1330">
                  <c:v>66.5</c:v>
                </c:pt>
                <c:pt idx="1331">
                  <c:v>66.550000000000011</c:v>
                </c:pt>
                <c:pt idx="1332">
                  <c:v>66.599999999999994</c:v>
                </c:pt>
                <c:pt idx="1333">
                  <c:v>66.650000000000006</c:v>
                </c:pt>
                <c:pt idx="1334">
                  <c:v>66.699999999999989</c:v>
                </c:pt>
                <c:pt idx="1335">
                  <c:v>66.75</c:v>
                </c:pt>
                <c:pt idx="1336">
                  <c:v>66.800000000000011</c:v>
                </c:pt>
                <c:pt idx="1337">
                  <c:v>66.849999999999994</c:v>
                </c:pt>
                <c:pt idx="1338">
                  <c:v>66.900000000000006</c:v>
                </c:pt>
                <c:pt idx="1339">
                  <c:v>66.949999999999989</c:v>
                </c:pt>
                <c:pt idx="1340">
                  <c:v>67</c:v>
                </c:pt>
                <c:pt idx="1341">
                  <c:v>67.050000000000011</c:v>
                </c:pt>
                <c:pt idx="1342">
                  <c:v>67.099999999999994</c:v>
                </c:pt>
                <c:pt idx="1343">
                  <c:v>67.150000000000006</c:v>
                </c:pt>
                <c:pt idx="1344">
                  <c:v>67.199999999999989</c:v>
                </c:pt>
                <c:pt idx="1345">
                  <c:v>67.25</c:v>
                </c:pt>
                <c:pt idx="1346">
                  <c:v>67.300000000000011</c:v>
                </c:pt>
                <c:pt idx="1347">
                  <c:v>67.349999999999994</c:v>
                </c:pt>
                <c:pt idx="1348">
                  <c:v>67.400000000000006</c:v>
                </c:pt>
                <c:pt idx="1349">
                  <c:v>67.449999999999989</c:v>
                </c:pt>
                <c:pt idx="1350">
                  <c:v>67.5</c:v>
                </c:pt>
                <c:pt idx="1351">
                  <c:v>67.550000000000011</c:v>
                </c:pt>
                <c:pt idx="1352">
                  <c:v>67.599999999999994</c:v>
                </c:pt>
                <c:pt idx="1353">
                  <c:v>67.650000000000006</c:v>
                </c:pt>
                <c:pt idx="1354">
                  <c:v>67.699999999999989</c:v>
                </c:pt>
                <c:pt idx="1355">
                  <c:v>67.75</c:v>
                </c:pt>
                <c:pt idx="1356">
                  <c:v>67.800000000000011</c:v>
                </c:pt>
                <c:pt idx="1357">
                  <c:v>67.849999999999994</c:v>
                </c:pt>
                <c:pt idx="1358">
                  <c:v>67.900000000000006</c:v>
                </c:pt>
                <c:pt idx="1359">
                  <c:v>67.949999999999989</c:v>
                </c:pt>
                <c:pt idx="1360">
                  <c:v>68</c:v>
                </c:pt>
                <c:pt idx="1361">
                  <c:v>68.050000000000011</c:v>
                </c:pt>
                <c:pt idx="1362">
                  <c:v>68.099999999999994</c:v>
                </c:pt>
                <c:pt idx="1363">
                  <c:v>68.150000000000006</c:v>
                </c:pt>
                <c:pt idx="1364">
                  <c:v>68.199999999999989</c:v>
                </c:pt>
                <c:pt idx="1365">
                  <c:v>68.25</c:v>
                </c:pt>
                <c:pt idx="1366">
                  <c:v>68.300000000000011</c:v>
                </c:pt>
                <c:pt idx="1367">
                  <c:v>68.349999999999994</c:v>
                </c:pt>
                <c:pt idx="1368">
                  <c:v>68.400000000000006</c:v>
                </c:pt>
                <c:pt idx="1369">
                  <c:v>68.449999999999989</c:v>
                </c:pt>
                <c:pt idx="1370">
                  <c:v>68.5</c:v>
                </c:pt>
                <c:pt idx="1371">
                  <c:v>68.550000000000011</c:v>
                </c:pt>
                <c:pt idx="1372">
                  <c:v>68.599999999999994</c:v>
                </c:pt>
                <c:pt idx="1373">
                  <c:v>68.650000000000006</c:v>
                </c:pt>
                <c:pt idx="1374">
                  <c:v>68.699999999999989</c:v>
                </c:pt>
                <c:pt idx="1375">
                  <c:v>68.75</c:v>
                </c:pt>
                <c:pt idx="1376">
                  <c:v>68.800000000000011</c:v>
                </c:pt>
                <c:pt idx="1377">
                  <c:v>68.849999999999994</c:v>
                </c:pt>
                <c:pt idx="1378">
                  <c:v>68.900000000000006</c:v>
                </c:pt>
                <c:pt idx="1379">
                  <c:v>68.949999999999989</c:v>
                </c:pt>
                <c:pt idx="1380">
                  <c:v>69</c:v>
                </c:pt>
                <c:pt idx="1381">
                  <c:v>69.050000000000011</c:v>
                </c:pt>
                <c:pt idx="1382">
                  <c:v>69.099999999999994</c:v>
                </c:pt>
                <c:pt idx="1383">
                  <c:v>69.150000000000006</c:v>
                </c:pt>
                <c:pt idx="1384">
                  <c:v>69.199999999999989</c:v>
                </c:pt>
                <c:pt idx="1385">
                  <c:v>69.25</c:v>
                </c:pt>
                <c:pt idx="1386">
                  <c:v>69.300000000000011</c:v>
                </c:pt>
                <c:pt idx="1387">
                  <c:v>69.349999999999994</c:v>
                </c:pt>
                <c:pt idx="1388">
                  <c:v>69.400000000000006</c:v>
                </c:pt>
                <c:pt idx="1389">
                  <c:v>69.449999999999989</c:v>
                </c:pt>
                <c:pt idx="1390">
                  <c:v>69.5</c:v>
                </c:pt>
                <c:pt idx="1391">
                  <c:v>69.550000000000011</c:v>
                </c:pt>
                <c:pt idx="1392">
                  <c:v>69.599999999999994</c:v>
                </c:pt>
                <c:pt idx="1393">
                  <c:v>69.650000000000006</c:v>
                </c:pt>
                <c:pt idx="1394">
                  <c:v>69.699999999999989</c:v>
                </c:pt>
                <c:pt idx="1395">
                  <c:v>69.75</c:v>
                </c:pt>
                <c:pt idx="1396">
                  <c:v>69.800000000000011</c:v>
                </c:pt>
                <c:pt idx="1397">
                  <c:v>69.849999999999994</c:v>
                </c:pt>
                <c:pt idx="1398">
                  <c:v>69.900000000000006</c:v>
                </c:pt>
                <c:pt idx="1399">
                  <c:v>69.949999999999989</c:v>
                </c:pt>
                <c:pt idx="1400">
                  <c:v>70</c:v>
                </c:pt>
                <c:pt idx="1401">
                  <c:v>70.050000000000011</c:v>
                </c:pt>
                <c:pt idx="1402">
                  <c:v>70.099999999999994</c:v>
                </c:pt>
                <c:pt idx="1403">
                  <c:v>70.150000000000006</c:v>
                </c:pt>
                <c:pt idx="1404">
                  <c:v>70.199999999999989</c:v>
                </c:pt>
                <c:pt idx="1405">
                  <c:v>70.25</c:v>
                </c:pt>
                <c:pt idx="1406">
                  <c:v>70.300000000000011</c:v>
                </c:pt>
                <c:pt idx="1407">
                  <c:v>70.349999999999994</c:v>
                </c:pt>
                <c:pt idx="1408">
                  <c:v>70.400000000000006</c:v>
                </c:pt>
                <c:pt idx="1409">
                  <c:v>70.449999999999989</c:v>
                </c:pt>
                <c:pt idx="1410">
                  <c:v>70.5</c:v>
                </c:pt>
                <c:pt idx="1411">
                  <c:v>70.550000000000011</c:v>
                </c:pt>
                <c:pt idx="1412">
                  <c:v>70.599999999999994</c:v>
                </c:pt>
                <c:pt idx="1413">
                  <c:v>70.650000000000006</c:v>
                </c:pt>
                <c:pt idx="1414">
                  <c:v>70.699999999999989</c:v>
                </c:pt>
                <c:pt idx="1415">
                  <c:v>70.75</c:v>
                </c:pt>
                <c:pt idx="1416">
                  <c:v>70.800000000000011</c:v>
                </c:pt>
                <c:pt idx="1417">
                  <c:v>70.849999999999994</c:v>
                </c:pt>
                <c:pt idx="1418">
                  <c:v>70.900000000000006</c:v>
                </c:pt>
                <c:pt idx="1419">
                  <c:v>70.949999999999989</c:v>
                </c:pt>
                <c:pt idx="1420">
                  <c:v>71</c:v>
                </c:pt>
                <c:pt idx="1421">
                  <c:v>71.050000000000011</c:v>
                </c:pt>
                <c:pt idx="1422">
                  <c:v>71.099999999999994</c:v>
                </c:pt>
                <c:pt idx="1423">
                  <c:v>71.150000000000006</c:v>
                </c:pt>
                <c:pt idx="1424">
                  <c:v>71.199999999999989</c:v>
                </c:pt>
                <c:pt idx="1425">
                  <c:v>71.25</c:v>
                </c:pt>
                <c:pt idx="1426">
                  <c:v>71.300000000000011</c:v>
                </c:pt>
                <c:pt idx="1427">
                  <c:v>71.349999999999994</c:v>
                </c:pt>
                <c:pt idx="1428">
                  <c:v>71.400000000000006</c:v>
                </c:pt>
                <c:pt idx="1429">
                  <c:v>71.449999999999989</c:v>
                </c:pt>
                <c:pt idx="1430">
                  <c:v>71.5</c:v>
                </c:pt>
                <c:pt idx="1431">
                  <c:v>71.550000000000011</c:v>
                </c:pt>
                <c:pt idx="1432">
                  <c:v>71.599999999999994</c:v>
                </c:pt>
                <c:pt idx="1433">
                  <c:v>71.650000000000006</c:v>
                </c:pt>
                <c:pt idx="1434">
                  <c:v>71.699999999999989</c:v>
                </c:pt>
                <c:pt idx="1435">
                  <c:v>71.75</c:v>
                </c:pt>
                <c:pt idx="1436">
                  <c:v>71.800000000000011</c:v>
                </c:pt>
                <c:pt idx="1437">
                  <c:v>71.849999999999994</c:v>
                </c:pt>
                <c:pt idx="1438">
                  <c:v>71.900000000000006</c:v>
                </c:pt>
                <c:pt idx="1439">
                  <c:v>71.949999999999989</c:v>
                </c:pt>
                <c:pt idx="1440">
                  <c:v>72</c:v>
                </c:pt>
                <c:pt idx="1441">
                  <c:v>72.050000000000011</c:v>
                </c:pt>
                <c:pt idx="1442">
                  <c:v>72.099999999999994</c:v>
                </c:pt>
                <c:pt idx="1443">
                  <c:v>72.150000000000006</c:v>
                </c:pt>
                <c:pt idx="1444">
                  <c:v>72.199999999999989</c:v>
                </c:pt>
                <c:pt idx="1445">
                  <c:v>72.25</c:v>
                </c:pt>
                <c:pt idx="1446">
                  <c:v>72.300000000000011</c:v>
                </c:pt>
                <c:pt idx="1447">
                  <c:v>72.349999999999994</c:v>
                </c:pt>
                <c:pt idx="1448">
                  <c:v>72.400000000000006</c:v>
                </c:pt>
                <c:pt idx="1449">
                  <c:v>72.449999999999989</c:v>
                </c:pt>
                <c:pt idx="1450">
                  <c:v>72.5</c:v>
                </c:pt>
                <c:pt idx="1451">
                  <c:v>72.550000000000011</c:v>
                </c:pt>
                <c:pt idx="1452">
                  <c:v>72.599999999999994</c:v>
                </c:pt>
                <c:pt idx="1453">
                  <c:v>72.650000000000006</c:v>
                </c:pt>
                <c:pt idx="1454">
                  <c:v>72.699999999999989</c:v>
                </c:pt>
                <c:pt idx="1455">
                  <c:v>72.75</c:v>
                </c:pt>
                <c:pt idx="1456">
                  <c:v>72.800000000000011</c:v>
                </c:pt>
                <c:pt idx="1457">
                  <c:v>72.849999999999994</c:v>
                </c:pt>
                <c:pt idx="1458">
                  <c:v>72.900000000000006</c:v>
                </c:pt>
                <c:pt idx="1459">
                  <c:v>72.949999999999989</c:v>
                </c:pt>
                <c:pt idx="1460">
                  <c:v>73</c:v>
                </c:pt>
                <c:pt idx="1461">
                  <c:v>73.050000000000011</c:v>
                </c:pt>
                <c:pt idx="1462">
                  <c:v>73.099999999999994</c:v>
                </c:pt>
                <c:pt idx="1463">
                  <c:v>73.150000000000006</c:v>
                </c:pt>
                <c:pt idx="1464">
                  <c:v>73.199999999999989</c:v>
                </c:pt>
                <c:pt idx="1465">
                  <c:v>73.25</c:v>
                </c:pt>
                <c:pt idx="1466">
                  <c:v>73.300000000000011</c:v>
                </c:pt>
                <c:pt idx="1467">
                  <c:v>73.349999999999994</c:v>
                </c:pt>
                <c:pt idx="1468">
                  <c:v>73.400000000000006</c:v>
                </c:pt>
                <c:pt idx="1469">
                  <c:v>73.449999999999989</c:v>
                </c:pt>
                <c:pt idx="1470">
                  <c:v>73.5</c:v>
                </c:pt>
                <c:pt idx="1471">
                  <c:v>73.550000000000011</c:v>
                </c:pt>
                <c:pt idx="1472">
                  <c:v>73.599999999999994</c:v>
                </c:pt>
                <c:pt idx="1473">
                  <c:v>73.650000000000006</c:v>
                </c:pt>
                <c:pt idx="1474">
                  <c:v>73.699999999999989</c:v>
                </c:pt>
                <c:pt idx="1475">
                  <c:v>73.75</c:v>
                </c:pt>
                <c:pt idx="1476">
                  <c:v>73.800000000000011</c:v>
                </c:pt>
                <c:pt idx="1477">
                  <c:v>73.849999999999994</c:v>
                </c:pt>
                <c:pt idx="1478">
                  <c:v>73.900000000000006</c:v>
                </c:pt>
                <c:pt idx="1479">
                  <c:v>73.949999999999989</c:v>
                </c:pt>
                <c:pt idx="1480">
                  <c:v>74</c:v>
                </c:pt>
                <c:pt idx="1481">
                  <c:v>74.050000000000011</c:v>
                </c:pt>
                <c:pt idx="1482">
                  <c:v>74.099999999999994</c:v>
                </c:pt>
                <c:pt idx="1483">
                  <c:v>74.150000000000006</c:v>
                </c:pt>
                <c:pt idx="1484">
                  <c:v>74.199999999999989</c:v>
                </c:pt>
                <c:pt idx="1485">
                  <c:v>74.25</c:v>
                </c:pt>
                <c:pt idx="1486">
                  <c:v>74.300000000000011</c:v>
                </c:pt>
                <c:pt idx="1487">
                  <c:v>74.349999999999994</c:v>
                </c:pt>
                <c:pt idx="1488">
                  <c:v>74.400000000000006</c:v>
                </c:pt>
                <c:pt idx="1489">
                  <c:v>74.449999999999989</c:v>
                </c:pt>
                <c:pt idx="1490">
                  <c:v>74.5</c:v>
                </c:pt>
                <c:pt idx="1491">
                  <c:v>74.550000000000011</c:v>
                </c:pt>
                <c:pt idx="1492">
                  <c:v>74.599999999999994</c:v>
                </c:pt>
                <c:pt idx="1493">
                  <c:v>74.650000000000006</c:v>
                </c:pt>
                <c:pt idx="1494">
                  <c:v>74.699999999999989</c:v>
                </c:pt>
                <c:pt idx="1495">
                  <c:v>74.75</c:v>
                </c:pt>
                <c:pt idx="1496">
                  <c:v>74.800000000000011</c:v>
                </c:pt>
                <c:pt idx="1497">
                  <c:v>74.849999999999994</c:v>
                </c:pt>
                <c:pt idx="1498">
                  <c:v>74.900000000000006</c:v>
                </c:pt>
                <c:pt idx="1499">
                  <c:v>74.949999999999989</c:v>
                </c:pt>
                <c:pt idx="1500">
                  <c:v>75</c:v>
                </c:pt>
              </c:numCache>
            </c:numRef>
          </c:xVal>
          <c:yVal>
            <c:numRef>
              <c:f>'Thermocouple Data'!$B$9:$B$1509</c:f>
              <c:numCache>
                <c:formatCode>General</c:formatCode>
                <c:ptCount val="1501"/>
                <c:pt idx="0">
                  <c:v>32.213949999999997</c:v>
                </c:pt>
                <c:pt idx="1">
                  <c:v>29.780586</c:v>
                </c:pt>
                <c:pt idx="2">
                  <c:v>29.130739999999999</c:v>
                </c:pt>
                <c:pt idx="3">
                  <c:v>28.480495000000001</c:v>
                </c:pt>
                <c:pt idx="4">
                  <c:v>30.267707999999999</c:v>
                </c:pt>
                <c:pt idx="5">
                  <c:v>30.105359</c:v>
                </c:pt>
                <c:pt idx="6">
                  <c:v>26.201491000000001</c:v>
                </c:pt>
                <c:pt idx="7">
                  <c:v>24.897022</c:v>
                </c:pt>
                <c:pt idx="8">
                  <c:v>28.317871</c:v>
                </c:pt>
                <c:pt idx="9">
                  <c:v>33.509459</c:v>
                </c:pt>
                <c:pt idx="10">
                  <c:v>28.805667</c:v>
                </c:pt>
                <c:pt idx="11">
                  <c:v>33.023828000000002</c:v>
                </c:pt>
                <c:pt idx="12">
                  <c:v>33.347607000000004</c:v>
                </c:pt>
                <c:pt idx="13">
                  <c:v>38.998057000000003</c:v>
                </c:pt>
                <c:pt idx="14">
                  <c:v>62.147843000000002</c:v>
                </c:pt>
                <c:pt idx="15">
                  <c:v>87.486424</c:v>
                </c:pt>
                <c:pt idx="16">
                  <c:v>114.267938</c:v>
                </c:pt>
                <c:pt idx="17">
                  <c:v>141.933324</c:v>
                </c:pt>
                <c:pt idx="18">
                  <c:v>157.47147899999999</c:v>
                </c:pt>
                <c:pt idx="19">
                  <c:v>161.41122999999999</c:v>
                </c:pt>
                <c:pt idx="20">
                  <c:v>169.797222</c:v>
                </c:pt>
                <c:pt idx="21">
                  <c:v>173.748638</c:v>
                </c:pt>
                <c:pt idx="22">
                  <c:v>180.66857300000001</c:v>
                </c:pt>
                <c:pt idx="23">
                  <c:v>187.42663099999999</c:v>
                </c:pt>
                <c:pt idx="24">
                  <c:v>193.030472</c:v>
                </c:pt>
                <c:pt idx="25">
                  <c:v>192.53608600000001</c:v>
                </c:pt>
                <c:pt idx="26">
                  <c:v>201.92493300000001</c:v>
                </c:pt>
                <c:pt idx="27">
                  <c:v>198.46717699999999</c:v>
                </c:pt>
                <c:pt idx="28">
                  <c:v>200.44326100000001</c:v>
                </c:pt>
                <c:pt idx="29">
                  <c:v>205.05165099999999</c:v>
                </c:pt>
                <c:pt idx="30">
                  <c:v>201.92493300000001</c:v>
                </c:pt>
                <c:pt idx="31">
                  <c:v>206.69653199999999</c:v>
                </c:pt>
                <c:pt idx="32">
                  <c:v>203.73535799999999</c:v>
                </c:pt>
                <c:pt idx="33">
                  <c:v>205.05165099999999</c:v>
                </c:pt>
                <c:pt idx="34">
                  <c:v>212.613057</c:v>
                </c:pt>
                <c:pt idx="35">
                  <c:v>208.34083699999999</c:v>
                </c:pt>
                <c:pt idx="36">
                  <c:v>215.23977199999999</c:v>
                </c:pt>
                <c:pt idx="37">
                  <c:v>211.79183</c:v>
                </c:pt>
                <c:pt idx="38">
                  <c:v>212.94149899999999</c:v>
                </c:pt>
                <c:pt idx="39">
                  <c:v>210.477508</c:v>
                </c:pt>
                <c:pt idx="40">
                  <c:v>217.20853299999999</c:v>
                </c:pt>
                <c:pt idx="41">
                  <c:v>221.306352</c:v>
                </c:pt>
                <c:pt idx="42">
                  <c:v>216.55240499999999</c:v>
                </c:pt>
                <c:pt idx="43">
                  <c:v>217.86453299999999</c:v>
                </c:pt>
                <c:pt idx="44">
                  <c:v>220.65105700000001</c:v>
                </c:pt>
                <c:pt idx="45">
                  <c:v>215.23977199999999</c:v>
                </c:pt>
                <c:pt idx="46">
                  <c:v>216.060226</c:v>
                </c:pt>
                <c:pt idx="47">
                  <c:v>216.060226</c:v>
                </c:pt>
                <c:pt idx="48">
                  <c:v>219.83174399999999</c:v>
                </c:pt>
                <c:pt idx="49">
                  <c:v>222.28903299999999</c:v>
                </c:pt>
                <c:pt idx="50">
                  <c:v>226.870552</c:v>
                </c:pt>
                <c:pt idx="51">
                  <c:v>226.543543</c:v>
                </c:pt>
                <c:pt idx="52">
                  <c:v>231.118111</c:v>
                </c:pt>
                <c:pt idx="53">
                  <c:v>234.38083499999999</c:v>
                </c:pt>
                <c:pt idx="54">
                  <c:v>239.755145</c:v>
                </c:pt>
                <c:pt idx="55">
                  <c:v>244.468265</c:v>
                </c:pt>
                <c:pt idx="56">
                  <c:v>246.091318</c:v>
                </c:pt>
                <c:pt idx="57">
                  <c:v>249.65808799999999</c:v>
                </c:pt>
                <c:pt idx="58">
                  <c:v>253.38114999999999</c:v>
                </c:pt>
                <c:pt idx="59">
                  <c:v>252.73409000000001</c:v>
                </c:pt>
                <c:pt idx="60">
                  <c:v>253.38114999999999</c:v>
                </c:pt>
                <c:pt idx="61">
                  <c:v>256.93674499999997</c:v>
                </c:pt>
                <c:pt idx="62">
                  <c:v>259.519206</c:v>
                </c:pt>
                <c:pt idx="63">
                  <c:v>259.35788700000001</c:v>
                </c:pt>
                <c:pt idx="64">
                  <c:v>257.25970999999998</c:v>
                </c:pt>
                <c:pt idx="65">
                  <c:v>259.035214</c:v>
                </c:pt>
                <c:pt idx="66">
                  <c:v>264.836499</c:v>
                </c:pt>
                <c:pt idx="67">
                  <c:v>261.77650599999998</c:v>
                </c:pt>
                <c:pt idx="68">
                  <c:v>262.582155</c:v>
                </c:pt>
                <c:pt idx="69">
                  <c:v>260.32563599999997</c:v>
                </c:pt>
                <c:pt idx="70">
                  <c:v>265.31929100000002</c:v>
                </c:pt>
                <c:pt idx="71">
                  <c:v>266.12372599999998</c:v>
                </c:pt>
                <c:pt idx="72">
                  <c:v>263.87061699999998</c:v>
                </c:pt>
                <c:pt idx="73">
                  <c:v>261.937658</c:v>
                </c:pt>
                <c:pt idx="74">
                  <c:v>269.17809699999998</c:v>
                </c:pt>
                <c:pt idx="75">
                  <c:v>272.54947099999998</c:v>
                </c:pt>
                <c:pt idx="76">
                  <c:v>270.62354599999998</c:v>
                </c:pt>
                <c:pt idx="77">
                  <c:v>269.33874500000002</c:v>
                </c:pt>
                <c:pt idx="78">
                  <c:v>272.228589</c:v>
                </c:pt>
                <c:pt idx="79">
                  <c:v>276.71714800000001</c:v>
                </c:pt>
                <c:pt idx="80">
                  <c:v>275.59576700000002</c:v>
                </c:pt>
                <c:pt idx="81">
                  <c:v>279.27844099999999</c:v>
                </c:pt>
                <c:pt idx="82">
                  <c:v>276.23661800000002</c:v>
                </c:pt>
                <c:pt idx="83">
                  <c:v>284.07405799999998</c:v>
                </c:pt>
                <c:pt idx="84">
                  <c:v>280.87795299999999</c:v>
                </c:pt>
                <c:pt idx="85">
                  <c:v>279.918364</c:v>
                </c:pt>
                <c:pt idx="86">
                  <c:v>285.670682</c:v>
                </c:pt>
                <c:pt idx="87">
                  <c:v>289.18000499999999</c:v>
                </c:pt>
                <c:pt idx="88">
                  <c:v>288.86115699999999</c:v>
                </c:pt>
                <c:pt idx="89">
                  <c:v>287.74490600000001</c:v>
                </c:pt>
                <c:pt idx="90">
                  <c:v>284.87248699999998</c:v>
                </c:pt>
                <c:pt idx="91">
                  <c:v>290.93303500000002</c:v>
                </c:pt>
                <c:pt idx="92">
                  <c:v>294.43594899999999</c:v>
                </c:pt>
                <c:pt idx="93">
                  <c:v>289.65821</c:v>
                </c:pt>
                <c:pt idx="94">
                  <c:v>289.65821</c:v>
                </c:pt>
                <c:pt idx="95">
                  <c:v>293.48101700000001</c:v>
                </c:pt>
                <c:pt idx="96">
                  <c:v>296.66296399999999</c:v>
                </c:pt>
                <c:pt idx="97">
                  <c:v>294.43594899999999</c:v>
                </c:pt>
                <c:pt idx="98">
                  <c:v>295.54965800000002</c:v>
                </c:pt>
                <c:pt idx="99">
                  <c:v>303.81074999999998</c:v>
                </c:pt>
                <c:pt idx="100">
                  <c:v>302.54115400000001</c:v>
                </c:pt>
                <c:pt idx="101">
                  <c:v>306.82419599999997</c:v>
                </c:pt>
                <c:pt idx="102">
                  <c:v>309.359894</c:v>
                </c:pt>
                <c:pt idx="103">
                  <c:v>317.747658</c:v>
                </c:pt>
                <c:pt idx="104">
                  <c:v>320.11851999999999</c:v>
                </c:pt>
                <c:pt idx="105">
                  <c:v>318.38001200000002</c:v>
                </c:pt>
                <c:pt idx="106">
                  <c:v>323.59355699999998</c:v>
                </c:pt>
                <c:pt idx="107">
                  <c:v>323.90934199999998</c:v>
                </c:pt>
                <c:pt idx="108">
                  <c:v>323.27775000000003</c:v>
                </c:pt>
                <c:pt idx="109">
                  <c:v>321.06651499999998</c:v>
                </c:pt>
                <c:pt idx="110">
                  <c:v>322.17226299999999</c:v>
                </c:pt>
                <c:pt idx="111">
                  <c:v>327.38164599999999</c:v>
                </c:pt>
                <c:pt idx="112">
                  <c:v>331.00926700000002</c:v>
                </c:pt>
                <c:pt idx="113">
                  <c:v>334.319321</c:v>
                </c:pt>
                <c:pt idx="114">
                  <c:v>333.84657600000003</c:v>
                </c:pt>
                <c:pt idx="115">
                  <c:v>338.25736499999999</c:v>
                </c:pt>
                <c:pt idx="116">
                  <c:v>336.997478</c:v>
                </c:pt>
                <c:pt idx="117">
                  <c:v>339.98928100000001</c:v>
                </c:pt>
                <c:pt idx="118">
                  <c:v>339.04466100000002</c:v>
                </c:pt>
                <c:pt idx="119">
                  <c:v>343.13697999999999</c:v>
                </c:pt>
                <c:pt idx="120">
                  <c:v>334.00416200000001</c:v>
                </c:pt>
                <c:pt idx="121">
                  <c:v>332.90096799999998</c:v>
                </c:pt>
                <c:pt idx="122">
                  <c:v>326.90829200000002</c:v>
                </c:pt>
                <c:pt idx="123">
                  <c:v>325.33012400000001</c:v>
                </c:pt>
                <c:pt idx="124">
                  <c:v>320.59254199999998</c:v>
                </c:pt>
                <c:pt idx="125">
                  <c:v>321.06651499999998</c:v>
                </c:pt>
                <c:pt idx="126">
                  <c:v>319.328373</c:v>
                </c:pt>
                <c:pt idx="127">
                  <c:v>317.747658</c:v>
                </c:pt>
                <c:pt idx="128">
                  <c:v>317.905755</c:v>
                </c:pt>
                <c:pt idx="129">
                  <c:v>308.25073900000001</c:v>
                </c:pt>
                <c:pt idx="130">
                  <c:v>307.29977200000002</c:v>
                </c:pt>
                <c:pt idx="131">
                  <c:v>291.41095000000001</c:v>
                </c:pt>
                <c:pt idx="132">
                  <c:v>282.79607800000002</c:v>
                </c:pt>
                <c:pt idx="133">
                  <c:v>274.473884</c:v>
                </c:pt>
                <c:pt idx="134">
                  <c:v>260.64812999999998</c:v>
                </c:pt>
                <c:pt idx="135">
                  <c:v>255.482844</c:v>
                </c:pt>
                <c:pt idx="136">
                  <c:v>236.49937399999999</c:v>
                </c:pt>
                <c:pt idx="137">
                  <c:v>227.034042</c:v>
                </c:pt>
                <c:pt idx="138">
                  <c:v>225.88941299999999</c:v>
                </c:pt>
                <c:pt idx="139">
                  <c:v>220.487211</c:v>
                </c:pt>
                <c:pt idx="140">
                  <c:v>215.075658</c:v>
                </c:pt>
                <c:pt idx="141">
                  <c:v>212.77728200000001</c:v>
                </c:pt>
                <c:pt idx="142">
                  <c:v>209.98452700000001</c:v>
                </c:pt>
                <c:pt idx="143">
                  <c:v>206.69653199999999</c:v>
                </c:pt>
                <c:pt idx="144">
                  <c:v>202.08954</c:v>
                </c:pt>
                <c:pt idx="145">
                  <c:v>202.74792500000001</c:v>
                </c:pt>
                <c:pt idx="146">
                  <c:v>194.01918499999999</c:v>
                </c:pt>
                <c:pt idx="147">
                  <c:v>213.76247699999999</c:v>
                </c:pt>
                <c:pt idx="148">
                  <c:v>243.16902099999999</c:v>
                </c:pt>
                <c:pt idx="149">
                  <c:v>258.38973399999998</c:v>
                </c:pt>
                <c:pt idx="150">
                  <c:v>270.94463999999999</c:v>
                </c:pt>
                <c:pt idx="151">
                  <c:v>275.43552899999997</c:v>
                </c:pt>
                <c:pt idx="152">
                  <c:v>283.59488700000003</c:v>
                </c:pt>
                <c:pt idx="153">
                  <c:v>292.84422699999999</c:v>
                </c:pt>
                <c:pt idx="154">
                  <c:v>296.66296399999999</c:v>
                </c:pt>
                <c:pt idx="155">
                  <c:v>299.365072</c:v>
                </c:pt>
                <c:pt idx="156">
                  <c:v>300.95349199999998</c:v>
                </c:pt>
                <c:pt idx="157">
                  <c:v>310.78547300000002</c:v>
                </c:pt>
                <c:pt idx="158">
                  <c:v>311.57723499999997</c:v>
                </c:pt>
                <c:pt idx="159">
                  <c:v>319.64444900000001</c:v>
                </c:pt>
                <c:pt idx="160">
                  <c:v>329.274629</c:v>
                </c:pt>
                <c:pt idx="161">
                  <c:v>342.66492499999998</c:v>
                </c:pt>
                <c:pt idx="162">
                  <c:v>341.09115600000001</c:v>
                </c:pt>
                <c:pt idx="163">
                  <c:v>351.47100899999998</c:v>
                </c:pt>
                <c:pt idx="164">
                  <c:v>357.59708599999999</c:v>
                </c:pt>
                <c:pt idx="165">
                  <c:v>342.03546499999999</c:v>
                </c:pt>
                <c:pt idx="166">
                  <c:v>331.16693400000003</c:v>
                </c:pt>
                <c:pt idx="167">
                  <c:v>311.41889500000002</c:v>
                </c:pt>
                <c:pt idx="168">
                  <c:v>299.52394800000002</c:v>
                </c:pt>
                <c:pt idx="169">
                  <c:v>288.22335299999997</c:v>
                </c:pt>
                <c:pt idx="170">
                  <c:v>274.79447299999998</c:v>
                </c:pt>
                <c:pt idx="171">
                  <c:v>265.641098</c:v>
                </c:pt>
                <c:pt idx="172">
                  <c:v>253.219402</c:v>
                </c:pt>
                <c:pt idx="173">
                  <c:v>248.68587299999999</c:v>
                </c:pt>
                <c:pt idx="174">
                  <c:v>238.45335299999999</c:v>
                </c:pt>
                <c:pt idx="175">
                  <c:v>230.62835100000001</c:v>
                </c:pt>
                <c:pt idx="176">
                  <c:v>225.88941299999999</c:v>
                </c:pt>
                <c:pt idx="177">
                  <c:v>221.633948</c:v>
                </c:pt>
                <c:pt idx="178">
                  <c:v>219.50395900000001</c:v>
                </c:pt>
                <c:pt idx="179">
                  <c:v>220.32335699999999</c:v>
                </c:pt>
                <c:pt idx="180">
                  <c:v>210.477508</c:v>
                </c:pt>
                <c:pt idx="181">
                  <c:v>205.545174</c:v>
                </c:pt>
                <c:pt idx="182">
                  <c:v>202.254144</c:v>
                </c:pt>
                <c:pt idx="183">
                  <c:v>202.583336</c:v>
                </c:pt>
                <c:pt idx="184">
                  <c:v>196.98476500000001</c:v>
                </c:pt>
                <c:pt idx="185">
                  <c:v>194.01918499999999</c:v>
                </c:pt>
                <c:pt idx="186">
                  <c:v>190.888012</c:v>
                </c:pt>
                <c:pt idx="187">
                  <c:v>189.89909299999999</c:v>
                </c:pt>
                <c:pt idx="188">
                  <c:v>188.58046899999999</c:v>
                </c:pt>
                <c:pt idx="189">
                  <c:v>185.44858300000001</c:v>
                </c:pt>
                <c:pt idx="190">
                  <c:v>187.096959</c:v>
                </c:pt>
                <c:pt idx="191">
                  <c:v>182.316757</c:v>
                </c:pt>
                <c:pt idx="192">
                  <c:v>184.12989099999999</c:v>
                </c:pt>
                <c:pt idx="193">
                  <c:v>183.63539</c:v>
                </c:pt>
                <c:pt idx="194">
                  <c:v>177.53752600000001</c:v>
                </c:pt>
                <c:pt idx="195">
                  <c:v>172.26655500000001</c:v>
                </c:pt>
                <c:pt idx="196">
                  <c:v>167.98710500000001</c:v>
                </c:pt>
                <c:pt idx="197">
                  <c:v>168.151634</c:v>
                </c:pt>
                <c:pt idx="198">
                  <c:v>167.000058</c:v>
                </c:pt>
                <c:pt idx="199">
                  <c:v>163.218491</c:v>
                </c:pt>
                <c:pt idx="200">
                  <c:v>162.88983099999999</c:v>
                </c:pt>
                <c:pt idx="201">
                  <c:v>161.41122999999999</c:v>
                </c:pt>
                <c:pt idx="202">
                  <c:v>156.97936000000001</c:v>
                </c:pt>
                <c:pt idx="203">
                  <c:v>158.29185699999999</c:v>
                </c:pt>
                <c:pt idx="204">
                  <c:v>157.30743100000001</c:v>
                </c:pt>
                <c:pt idx="205">
                  <c:v>151.57173800000001</c:v>
                </c:pt>
                <c:pt idx="206">
                  <c:v>150.098871</c:v>
                </c:pt>
                <c:pt idx="207">
                  <c:v>150.58972900000001</c:v>
                </c:pt>
                <c:pt idx="208">
                  <c:v>151.08068499999999</c:v>
                </c:pt>
                <c:pt idx="209">
                  <c:v>147.809528</c:v>
                </c:pt>
                <c:pt idx="210">
                  <c:v>145.195922</c:v>
                </c:pt>
                <c:pt idx="211">
                  <c:v>142.58544000000001</c:v>
                </c:pt>
                <c:pt idx="212">
                  <c:v>137.86236600000001</c:v>
                </c:pt>
                <c:pt idx="213">
                  <c:v>142.58544000000001</c:v>
                </c:pt>
                <c:pt idx="214">
                  <c:v>133.47533899999999</c:v>
                </c:pt>
                <c:pt idx="215">
                  <c:v>135.09896800000001</c:v>
                </c:pt>
                <c:pt idx="216">
                  <c:v>135.748817</c:v>
                </c:pt>
                <c:pt idx="217">
                  <c:v>129.26066700000001</c:v>
                </c:pt>
                <c:pt idx="218">
                  <c:v>129.908434</c:v>
                </c:pt>
                <c:pt idx="219">
                  <c:v>130.71847299999999</c:v>
                </c:pt>
                <c:pt idx="220">
                  <c:v>126.99535899999999</c:v>
                </c:pt>
                <c:pt idx="221">
                  <c:v>128.61313799999999</c:v>
                </c:pt>
                <c:pt idx="222">
                  <c:v>129.908434</c:v>
                </c:pt>
                <c:pt idx="223">
                  <c:v>126.510316</c:v>
                </c:pt>
                <c:pt idx="224">
                  <c:v>118.446302</c:v>
                </c:pt>
                <c:pt idx="225">
                  <c:v>118.768136</c:v>
                </c:pt>
                <c:pt idx="226">
                  <c:v>119.89503000000001</c:v>
                </c:pt>
                <c:pt idx="227">
                  <c:v>121.34498499999999</c:v>
                </c:pt>
                <c:pt idx="228">
                  <c:v>114.42845800000001</c:v>
                </c:pt>
                <c:pt idx="229">
                  <c:v>114.74954099999999</c:v>
                </c:pt>
                <c:pt idx="230">
                  <c:v>116.03447199999999</c:v>
                </c:pt>
                <c:pt idx="231">
                  <c:v>112.663554</c:v>
                </c:pt>
                <c:pt idx="232">
                  <c:v>115.070685</c:v>
                </c:pt>
                <c:pt idx="233">
                  <c:v>110.25971800000001</c:v>
                </c:pt>
                <c:pt idx="234">
                  <c:v>118.768136</c:v>
                </c:pt>
                <c:pt idx="235">
                  <c:v>112.182526</c:v>
                </c:pt>
                <c:pt idx="236">
                  <c:v>108.978993</c:v>
                </c:pt>
                <c:pt idx="237">
                  <c:v>107.21946800000001</c:v>
                </c:pt>
                <c:pt idx="238">
                  <c:v>110.099577</c:v>
                </c:pt>
                <c:pt idx="239">
                  <c:v>102.58859099999999</c:v>
                </c:pt>
                <c:pt idx="240">
                  <c:v>105.301886</c:v>
                </c:pt>
                <c:pt idx="241">
                  <c:v>102.269625</c:v>
                </c:pt>
                <c:pt idx="242">
                  <c:v>101.79127</c:v>
                </c:pt>
                <c:pt idx="243">
                  <c:v>99.719683000000003</c:v>
                </c:pt>
                <c:pt idx="244">
                  <c:v>101.631844</c:v>
                </c:pt>
                <c:pt idx="245">
                  <c:v>99.241913999999994</c:v>
                </c:pt>
                <c:pt idx="246">
                  <c:v>104.184189</c:v>
                </c:pt>
                <c:pt idx="247">
                  <c:v>97.809231999999994</c:v>
                </c:pt>
                <c:pt idx="248">
                  <c:v>93.675343999999996</c:v>
                </c:pt>
                <c:pt idx="249">
                  <c:v>94.787622999999996</c:v>
                </c:pt>
                <c:pt idx="250">
                  <c:v>94.946560000000005</c:v>
                </c:pt>
                <c:pt idx="251">
                  <c:v>96.377460999999997</c:v>
                </c:pt>
                <c:pt idx="252">
                  <c:v>88.913538000000003</c:v>
                </c:pt>
                <c:pt idx="253">
                  <c:v>89.230756999999997</c:v>
                </c:pt>
                <c:pt idx="254">
                  <c:v>87.803510000000003</c:v>
                </c:pt>
                <c:pt idx="255">
                  <c:v>89.072143999999994</c:v>
                </c:pt>
                <c:pt idx="256">
                  <c:v>92.881151000000003</c:v>
                </c:pt>
                <c:pt idx="257">
                  <c:v>87.169365999999997</c:v>
                </c:pt>
                <c:pt idx="258">
                  <c:v>92.563540000000003</c:v>
                </c:pt>
                <c:pt idx="259">
                  <c:v>89.389377999999994</c:v>
                </c:pt>
                <c:pt idx="260">
                  <c:v>89.230756999999997</c:v>
                </c:pt>
                <c:pt idx="261">
                  <c:v>86.218350999999998</c:v>
                </c:pt>
                <c:pt idx="262">
                  <c:v>84.000169</c:v>
                </c:pt>
                <c:pt idx="263">
                  <c:v>85.742930000000001</c:v>
                </c:pt>
                <c:pt idx="264">
                  <c:v>81.307991999999999</c:v>
                </c:pt>
                <c:pt idx="265">
                  <c:v>84.633821999999995</c:v>
                </c:pt>
                <c:pt idx="266">
                  <c:v>80.833023999999995</c:v>
                </c:pt>
                <c:pt idx="267">
                  <c:v>81.466322000000005</c:v>
                </c:pt>
                <c:pt idx="268">
                  <c:v>80.041476000000003</c:v>
                </c:pt>
                <c:pt idx="269">
                  <c:v>83.524983000000006</c:v>
                </c:pt>
                <c:pt idx="270">
                  <c:v>84.475401000000005</c:v>
                </c:pt>
                <c:pt idx="271">
                  <c:v>83.524983000000006</c:v>
                </c:pt>
                <c:pt idx="272">
                  <c:v>80.516395000000003</c:v>
                </c:pt>
                <c:pt idx="273">
                  <c:v>83.366597999999996</c:v>
                </c:pt>
                <c:pt idx="274">
                  <c:v>75.768073999999999</c:v>
                </c:pt>
                <c:pt idx="275">
                  <c:v>79.250000999999997</c:v>
                </c:pt>
                <c:pt idx="276">
                  <c:v>76.717631999999995</c:v>
                </c:pt>
                <c:pt idx="277">
                  <c:v>76.401110000000003</c:v>
                </c:pt>
                <c:pt idx="278">
                  <c:v>78.142036000000004</c:v>
                </c:pt>
                <c:pt idx="279">
                  <c:v>75.451558000000006</c:v>
                </c:pt>
                <c:pt idx="280">
                  <c:v>71.811443999999995</c:v>
                </c:pt>
                <c:pt idx="281">
                  <c:v>77.983762999999996</c:v>
                </c:pt>
                <c:pt idx="282">
                  <c:v>75.451558000000006</c:v>
                </c:pt>
                <c:pt idx="283">
                  <c:v>74.185489000000004</c:v>
                </c:pt>
                <c:pt idx="284">
                  <c:v>77.350686999999994</c:v>
                </c:pt>
                <c:pt idx="285">
                  <c:v>68.328478000000004</c:v>
                </c:pt>
                <c:pt idx="286">
                  <c:v>74.660268000000002</c:v>
                </c:pt>
                <c:pt idx="287">
                  <c:v>66.110944000000003</c:v>
                </c:pt>
                <c:pt idx="288">
                  <c:v>68.803534999999997</c:v>
                </c:pt>
                <c:pt idx="289">
                  <c:v>71.65316</c:v>
                </c:pt>
                <c:pt idx="290">
                  <c:v>67.378235000000004</c:v>
                </c:pt>
                <c:pt idx="291">
                  <c:v>70.070170000000005</c:v>
                </c:pt>
                <c:pt idx="292">
                  <c:v>68.486834000000002</c:v>
                </c:pt>
                <c:pt idx="293">
                  <c:v>66.744636</c:v>
                </c:pt>
                <c:pt idx="294">
                  <c:v>69.911854000000005</c:v>
                </c:pt>
                <c:pt idx="295">
                  <c:v>71.178292999999996</c:v>
                </c:pt>
                <c:pt idx="296">
                  <c:v>66.110944000000003</c:v>
                </c:pt>
                <c:pt idx="297">
                  <c:v>64.367760000000004</c:v>
                </c:pt>
                <c:pt idx="298">
                  <c:v>63.892195999999998</c:v>
                </c:pt>
                <c:pt idx="299">
                  <c:v>64.367760000000004</c:v>
                </c:pt>
                <c:pt idx="300">
                  <c:v>58.973404000000002</c:v>
                </c:pt>
                <c:pt idx="301">
                  <c:v>59.132224999999998</c:v>
                </c:pt>
                <c:pt idx="302">
                  <c:v>65.160218999999998</c:v>
                </c:pt>
                <c:pt idx="303">
                  <c:v>64.050725</c:v>
                </c:pt>
                <c:pt idx="304">
                  <c:v>60.561129000000001</c:v>
                </c:pt>
                <c:pt idx="305">
                  <c:v>64.843255999999997</c:v>
                </c:pt>
                <c:pt idx="306">
                  <c:v>64.843255999999997</c:v>
                </c:pt>
                <c:pt idx="307">
                  <c:v>62.306463999999998</c:v>
                </c:pt>
                <c:pt idx="308">
                  <c:v>65.635610999999997</c:v>
                </c:pt>
                <c:pt idx="309">
                  <c:v>63.73366</c:v>
                </c:pt>
                <c:pt idx="310">
                  <c:v>55.794477000000001</c:v>
                </c:pt>
                <c:pt idx="311">
                  <c:v>59.132224999999998</c:v>
                </c:pt>
                <c:pt idx="312">
                  <c:v>53.247512</c:v>
                </c:pt>
                <c:pt idx="313">
                  <c:v>60.719844000000002</c:v>
                </c:pt>
                <c:pt idx="314">
                  <c:v>57.861334999999997</c:v>
                </c:pt>
                <c:pt idx="315">
                  <c:v>57.861334999999997</c:v>
                </c:pt>
                <c:pt idx="316">
                  <c:v>51.813167999999997</c:v>
                </c:pt>
                <c:pt idx="317">
                  <c:v>55.476303000000001</c:v>
                </c:pt>
                <c:pt idx="318">
                  <c:v>56.271636999999998</c:v>
                </c:pt>
                <c:pt idx="319">
                  <c:v>58.338006</c:v>
                </c:pt>
                <c:pt idx="320">
                  <c:v>56.112597000000001</c:v>
                </c:pt>
                <c:pt idx="321">
                  <c:v>60.402403999999997</c:v>
                </c:pt>
                <c:pt idx="322">
                  <c:v>57.066642999999999</c:v>
                </c:pt>
                <c:pt idx="323">
                  <c:v>52.132021000000002</c:v>
                </c:pt>
                <c:pt idx="324">
                  <c:v>55.317196000000003</c:v>
                </c:pt>
                <c:pt idx="325">
                  <c:v>52.450809999999997</c:v>
                </c:pt>
                <c:pt idx="326">
                  <c:v>51.494250000000001</c:v>
                </c:pt>
                <c:pt idx="327">
                  <c:v>48.461168000000001</c:v>
                </c:pt>
                <c:pt idx="328">
                  <c:v>51.813167999999997</c:v>
                </c:pt>
                <c:pt idx="329">
                  <c:v>45.901927999999998</c:v>
                </c:pt>
                <c:pt idx="330">
                  <c:v>49.898668999999998</c:v>
                </c:pt>
                <c:pt idx="331">
                  <c:v>49.898668999999998</c:v>
                </c:pt>
                <c:pt idx="332">
                  <c:v>48.940494999999999</c:v>
                </c:pt>
                <c:pt idx="333">
                  <c:v>51.972602000000002</c:v>
                </c:pt>
                <c:pt idx="334">
                  <c:v>51.813167999999997</c:v>
                </c:pt>
                <c:pt idx="335">
                  <c:v>50.217919999999999</c:v>
                </c:pt>
                <c:pt idx="336">
                  <c:v>49.579348000000003</c:v>
                </c:pt>
                <c:pt idx="337">
                  <c:v>50.696669999999997</c:v>
                </c:pt>
                <c:pt idx="338">
                  <c:v>49.419660999999998</c:v>
                </c:pt>
                <c:pt idx="339">
                  <c:v>46.382157999999997</c:v>
                </c:pt>
                <c:pt idx="340">
                  <c:v>46.382157999999997</c:v>
                </c:pt>
                <c:pt idx="341">
                  <c:v>48.461168000000001</c:v>
                </c:pt>
                <c:pt idx="342">
                  <c:v>48.141525999999999</c:v>
                </c:pt>
                <c:pt idx="343">
                  <c:v>45.261344999999999</c:v>
                </c:pt>
                <c:pt idx="344">
                  <c:v>46.062024000000001</c:v>
                </c:pt>
                <c:pt idx="345">
                  <c:v>42.695753000000003</c:v>
                </c:pt>
                <c:pt idx="346">
                  <c:v>45.741812000000003</c:v>
                </c:pt>
                <c:pt idx="347">
                  <c:v>42.374676000000001</c:v>
                </c:pt>
                <c:pt idx="348">
                  <c:v>45.901927999999998</c:v>
                </c:pt>
                <c:pt idx="349">
                  <c:v>46.702213999999998</c:v>
                </c:pt>
                <c:pt idx="350">
                  <c:v>44.13955</c:v>
                </c:pt>
                <c:pt idx="351">
                  <c:v>43.337651000000001</c:v>
                </c:pt>
                <c:pt idx="352">
                  <c:v>42.053513000000002</c:v>
                </c:pt>
                <c:pt idx="353">
                  <c:v>44.299867999999996</c:v>
                </c:pt>
                <c:pt idx="354">
                  <c:v>47.182155000000002</c:v>
                </c:pt>
                <c:pt idx="355">
                  <c:v>39.320067000000002</c:v>
                </c:pt>
                <c:pt idx="356">
                  <c:v>40.767986999999998</c:v>
                </c:pt>
                <c:pt idx="357">
                  <c:v>43.016744000000003</c:v>
                </c:pt>
                <c:pt idx="358">
                  <c:v>40.446384999999999</c:v>
                </c:pt>
                <c:pt idx="359">
                  <c:v>45.741812000000003</c:v>
                </c:pt>
                <c:pt idx="360">
                  <c:v>41.892899</c:v>
                </c:pt>
                <c:pt idx="361">
                  <c:v>41.410926000000003</c:v>
                </c:pt>
                <c:pt idx="362">
                  <c:v>41.732263000000003</c:v>
                </c:pt>
                <c:pt idx="363">
                  <c:v>43.177208</c:v>
                </c:pt>
                <c:pt idx="364">
                  <c:v>46.702213999999998</c:v>
                </c:pt>
                <c:pt idx="365">
                  <c:v>43.016744000000003</c:v>
                </c:pt>
                <c:pt idx="366">
                  <c:v>36.741385999999999</c:v>
                </c:pt>
                <c:pt idx="367">
                  <c:v>41.892899</c:v>
                </c:pt>
                <c:pt idx="368">
                  <c:v>37.386617999999999</c:v>
                </c:pt>
                <c:pt idx="369">
                  <c:v>38.998057000000003</c:v>
                </c:pt>
                <c:pt idx="370">
                  <c:v>42.695753000000003</c:v>
                </c:pt>
                <c:pt idx="371">
                  <c:v>33.994867999999997</c:v>
                </c:pt>
                <c:pt idx="372">
                  <c:v>38.353760999999999</c:v>
                </c:pt>
                <c:pt idx="373">
                  <c:v>38.353760999999999</c:v>
                </c:pt>
                <c:pt idx="374">
                  <c:v>40.124693000000001</c:v>
                </c:pt>
                <c:pt idx="375">
                  <c:v>39.641984999999998</c:v>
                </c:pt>
                <c:pt idx="376">
                  <c:v>39.320067000000002</c:v>
                </c:pt>
                <c:pt idx="377">
                  <c:v>38.675955000000002</c:v>
                </c:pt>
                <c:pt idx="378">
                  <c:v>43.016744000000003</c:v>
                </c:pt>
                <c:pt idx="379">
                  <c:v>37.870294999999999</c:v>
                </c:pt>
                <c:pt idx="380">
                  <c:v>38.192628999999997</c:v>
                </c:pt>
                <c:pt idx="381">
                  <c:v>35.126634000000003</c:v>
                </c:pt>
                <c:pt idx="382">
                  <c:v>35.934310000000004</c:v>
                </c:pt>
                <c:pt idx="383">
                  <c:v>33.18573</c:v>
                </c:pt>
                <c:pt idx="384">
                  <c:v>35.934310000000004</c:v>
                </c:pt>
                <c:pt idx="385">
                  <c:v>38.031474000000003</c:v>
                </c:pt>
                <c:pt idx="386">
                  <c:v>37.225346000000002</c:v>
                </c:pt>
                <c:pt idx="387">
                  <c:v>40.285550000000001</c:v>
                </c:pt>
                <c:pt idx="388">
                  <c:v>35.934310000000004</c:v>
                </c:pt>
                <c:pt idx="389">
                  <c:v>42.695753000000003</c:v>
                </c:pt>
                <c:pt idx="390">
                  <c:v>38.675955000000002</c:v>
                </c:pt>
                <c:pt idx="391">
                  <c:v>33.833089999999999</c:v>
                </c:pt>
                <c:pt idx="392">
                  <c:v>36.257212000000003</c:v>
                </c:pt>
                <c:pt idx="393">
                  <c:v>35.449776999999997</c:v>
                </c:pt>
                <c:pt idx="394">
                  <c:v>32.213949999999997</c:v>
                </c:pt>
                <c:pt idx="395">
                  <c:v>35.288217000000003</c:v>
                </c:pt>
                <c:pt idx="396">
                  <c:v>31.241277</c:v>
                </c:pt>
                <c:pt idx="397">
                  <c:v>29.942985</c:v>
                </c:pt>
                <c:pt idx="398">
                  <c:v>27.341602999999999</c:v>
                </c:pt>
                <c:pt idx="399">
                  <c:v>33.833089999999999</c:v>
                </c:pt>
                <c:pt idx="400">
                  <c:v>38.192628999999997</c:v>
                </c:pt>
                <c:pt idx="401">
                  <c:v>31.565601000000001</c:v>
                </c:pt>
                <c:pt idx="402">
                  <c:v>35.288217000000003</c:v>
                </c:pt>
                <c:pt idx="403">
                  <c:v>36.257212000000003</c:v>
                </c:pt>
                <c:pt idx="404">
                  <c:v>39.802911000000002</c:v>
                </c:pt>
                <c:pt idx="405">
                  <c:v>34.965026000000002</c:v>
                </c:pt>
                <c:pt idx="406">
                  <c:v>35.288217000000003</c:v>
                </c:pt>
                <c:pt idx="407">
                  <c:v>30.592331000000001</c:v>
                </c:pt>
                <c:pt idx="408">
                  <c:v>34.156621999999999</c:v>
                </c:pt>
                <c:pt idx="409">
                  <c:v>27.178804</c:v>
                </c:pt>
                <c:pt idx="410">
                  <c:v>29.618162000000002</c:v>
                </c:pt>
                <c:pt idx="411">
                  <c:v>32.537976</c:v>
                </c:pt>
                <c:pt idx="412">
                  <c:v>32.537976</c:v>
                </c:pt>
                <c:pt idx="413">
                  <c:v>33.994867999999997</c:v>
                </c:pt>
                <c:pt idx="414">
                  <c:v>33.994867999999997</c:v>
                </c:pt>
                <c:pt idx="415">
                  <c:v>29.618162000000002</c:v>
                </c:pt>
                <c:pt idx="416">
                  <c:v>34.641737999999997</c:v>
                </c:pt>
                <c:pt idx="417">
                  <c:v>36.418627000000001</c:v>
                </c:pt>
                <c:pt idx="418">
                  <c:v>35.449776999999997</c:v>
                </c:pt>
                <c:pt idx="419">
                  <c:v>30.592331000000001</c:v>
                </c:pt>
                <c:pt idx="420">
                  <c:v>32.375974999999997</c:v>
                </c:pt>
                <c:pt idx="421">
                  <c:v>30.754605000000002</c:v>
                </c:pt>
                <c:pt idx="422">
                  <c:v>31.403452000000001</c:v>
                </c:pt>
                <c:pt idx="423">
                  <c:v>27.667124999999999</c:v>
                </c:pt>
                <c:pt idx="424">
                  <c:v>30.916854000000001</c:v>
                </c:pt>
                <c:pt idx="425">
                  <c:v>31.889824999999998</c:v>
                </c:pt>
                <c:pt idx="426">
                  <c:v>33.833089999999999</c:v>
                </c:pt>
                <c:pt idx="427">
                  <c:v>34.318351999999997</c:v>
                </c:pt>
                <c:pt idx="428">
                  <c:v>33.833089999999999</c:v>
                </c:pt>
                <c:pt idx="429">
                  <c:v>34.641737999999997</c:v>
                </c:pt>
                <c:pt idx="430">
                  <c:v>33.18573</c:v>
                </c:pt>
                <c:pt idx="431">
                  <c:v>31.241277</c:v>
                </c:pt>
                <c:pt idx="432">
                  <c:v>26.690259999999999</c:v>
                </c:pt>
                <c:pt idx="433">
                  <c:v>29.780586</c:v>
                </c:pt>
                <c:pt idx="434">
                  <c:v>27.341602999999999</c:v>
                </c:pt>
                <c:pt idx="435">
                  <c:v>29.780586</c:v>
                </c:pt>
                <c:pt idx="436">
                  <c:v>28.317871</c:v>
                </c:pt>
                <c:pt idx="437">
                  <c:v>27.015981</c:v>
                </c:pt>
                <c:pt idx="438">
                  <c:v>26.527362</c:v>
                </c:pt>
                <c:pt idx="439">
                  <c:v>34.803393999999997</c:v>
                </c:pt>
                <c:pt idx="440">
                  <c:v>31.889824999999998</c:v>
                </c:pt>
                <c:pt idx="441">
                  <c:v>33.509459</c:v>
                </c:pt>
                <c:pt idx="442">
                  <c:v>34.803393999999997</c:v>
                </c:pt>
                <c:pt idx="443">
                  <c:v>28.968216000000002</c:v>
                </c:pt>
                <c:pt idx="444">
                  <c:v>27.992547999999999</c:v>
                </c:pt>
                <c:pt idx="445">
                  <c:v>28.805667</c:v>
                </c:pt>
                <c:pt idx="446">
                  <c:v>30.916854000000001</c:v>
                </c:pt>
                <c:pt idx="447">
                  <c:v>30.105359</c:v>
                </c:pt>
                <c:pt idx="448">
                  <c:v>23.100823999999999</c:v>
                </c:pt>
                <c:pt idx="449">
                  <c:v>27.504377000000002</c:v>
                </c:pt>
                <c:pt idx="450">
                  <c:v>30.267707999999999</c:v>
                </c:pt>
                <c:pt idx="451">
                  <c:v>30.267707999999999</c:v>
                </c:pt>
                <c:pt idx="452">
                  <c:v>28.643094000000001</c:v>
                </c:pt>
                <c:pt idx="453">
                  <c:v>30.430032000000001</c:v>
                </c:pt>
                <c:pt idx="454">
                  <c:v>28.155221999999998</c:v>
                </c:pt>
                <c:pt idx="455">
                  <c:v>28.968216000000002</c:v>
                </c:pt>
                <c:pt idx="456">
                  <c:v>26.853133</c:v>
                </c:pt>
                <c:pt idx="457">
                  <c:v>29.780586</c:v>
                </c:pt>
                <c:pt idx="458">
                  <c:v>23.100823999999999</c:v>
                </c:pt>
                <c:pt idx="459">
                  <c:v>24.407440999999999</c:v>
                </c:pt>
                <c:pt idx="460">
                  <c:v>23.754325999999999</c:v>
                </c:pt>
                <c:pt idx="461">
                  <c:v>24.897022</c:v>
                </c:pt>
                <c:pt idx="462">
                  <c:v>25.712499999999999</c:v>
                </c:pt>
                <c:pt idx="463">
                  <c:v>26.364439000000001</c:v>
                </c:pt>
                <c:pt idx="464">
                  <c:v>33.18573</c:v>
                </c:pt>
                <c:pt idx="465">
                  <c:v>33.18573</c:v>
                </c:pt>
                <c:pt idx="466">
                  <c:v>26.690259999999999</c:v>
                </c:pt>
                <c:pt idx="467">
                  <c:v>31.727726000000001</c:v>
                </c:pt>
                <c:pt idx="468">
                  <c:v>27.015981</c:v>
                </c:pt>
                <c:pt idx="469">
                  <c:v>26.364439000000001</c:v>
                </c:pt>
                <c:pt idx="470">
                  <c:v>26.853133</c:v>
                </c:pt>
                <c:pt idx="471">
                  <c:v>24.897022</c:v>
                </c:pt>
                <c:pt idx="472">
                  <c:v>28.480495000000001</c:v>
                </c:pt>
                <c:pt idx="473">
                  <c:v>24.080932000000001</c:v>
                </c:pt>
                <c:pt idx="474">
                  <c:v>26.853133</c:v>
                </c:pt>
                <c:pt idx="475">
                  <c:v>27.341602999999999</c:v>
                </c:pt>
                <c:pt idx="476">
                  <c:v>33.994867999999997</c:v>
                </c:pt>
                <c:pt idx="477">
                  <c:v>28.805667</c:v>
                </c:pt>
                <c:pt idx="478">
                  <c:v>25.386382999999999</c:v>
                </c:pt>
                <c:pt idx="479">
                  <c:v>26.527362</c:v>
                </c:pt>
                <c:pt idx="480">
                  <c:v>21.956275000000002</c:v>
                </c:pt>
                <c:pt idx="481">
                  <c:v>26.038519000000001</c:v>
                </c:pt>
                <c:pt idx="482">
                  <c:v>19.991526</c:v>
                </c:pt>
                <c:pt idx="483">
                  <c:v>19.663747999999998</c:v>
                </c:pt>
                <c:pt idx="484">
                  <c:v>25.386382999999999</c:v>
                </c:pt>
                <c:pt idx="485">
                  <c:v>25.386382999999999</c:v>
                </c:pt>
                <c:pt idx="486">
                  <c:v>23.427623000000001</c:v>
                </c:pt>
                <c:pt idx="487">
                  <c:v>29.618162000000002</c:v>
                </c:pt>
                <c:pt idx="488">
                  <c:v>25.386382999999999</c:v>
                </c:pt>
                <c:pt idx="489">
                  <c:v>29.618162000000002</c:v>
                </c:pt>
                <c:pt idx="490">
                  <c:v>31.565601000000001</c:v>
                </c:pt>
                <c:pt idx="491">
                  <c:v>28.480495000000001</c:v>
                </c:pt>
                <c:pt idx="492">
                  <c:v>27.341602999999999</c:v>
                </c:pt>
                <c:pt idx="493">
                  <c:v>22.283408000000001</c:v>
                </c:pt>
                <c:pt idx="494">
                  <c:v>23.100823999999999</c:v>
                </c:pt>
                <c:pt idx="495">
                  <c:v>27.341602999999999</c:v>
                </c:pt>
                <c:pt idx="496">
                  <c:v>18.843914000000002</c:v>
                </c:pt>
                <c:pt idx="497">
                  <c:v>20.646809999999999</c:v>
                </c:pt>
                <c:pt idx="498">
                  <c:v>25.549454000000001</c:v>
                </c:pt>
                <c:pt idx="499">
                  <c:v>25.060167</c:v>
                </c:pt>
                <c:pt idx="500">
                  <c:v>20.646809999999999</c:v>
                </c:pt>
                <c:pt idx="501">
                  <c:v>28.805667</c:v>
                </c:pt>
                <c:pt idx="502">
                  <c:v>22.283408000000001</c:v>
                </c:pt>
                <c:pt idx="503">
                  <c:v>28.480495000000001</c:v>
                </c:pt>
                <c:pt idx="504">
                  <c:v>23.590986999999998</c:v>
                </c:pt>
                <c:pt idx="505">
                  <c:v>27.015981</c:v>
                </c:pt>
                <c:pt idx="506">
                  <c:v>21.956275000000002</c:v>
                </c:pt>
                <c:pt idx="507">
                  <c:v>24.244198999999998</c:v>
                </c:pt>
                <c:pt idx="508">
                  <c:v>21.956275000000002</c:v>
                </c:pt>
                <c:pt idx="509">
                  <c:v>21.138034000000001</c:v>
                </c:pt>
                <c:pt idx="510">
                  <c:v>17.038374999999998</c:v>
                </c:pt>
                <c:pt idx="511">
                  <c:v>24.407440999999999</c:v>
                </c:pt>
                <c:pt idx="512">
                  <c:v>22.283408000000001</c:v>
                </c:pt>
                <c:pt idx="513">
                  <c:v>23.590986999999998</c:v>
                </c:pt>
                <c:pt idx="514">
                  <c:v>23.264234999999999</c:v>
                </c:pt>
                <c:pt idx="515">
                  <c:v>23.100823999999999</c:v>
                </c:pt>
                <c:pt idx="516">
                  <c:v>26.038519000000001</c:v>
                </c:pt>
                <c:pt idx="517">
                  <c:v>25.223286999999999</c:v>
                </c:pt>
                <c:pt idx="518">
                  <c:v>22.937387999999999</c:v>
                </c:pt>
                <c:pt idx="519">
                  <c:v>21.956275000000002</c:v>
                </c:pt>
                <c:pt idx="520">
                  <c:v>20.483022999999999</c:v>
                </c:pt>
                <c:pt idx="521">
                  <c:v>22.773928999999999</c:v>
                </c:pt>
                <c:pt idx="522">
                  <c:v>25.386382999999999</c:v>
                </c:pt>
                <c:pt idx="523">
                  <c:v>21.301728000000001</c:v>
                </c:pt>
                <c:pt idx="524">
                  <c:v>25.875522</c:v>
                </c:pt>
                <c:pt idx="525">
                  <c:v>22.446937999999999</c:v>
                </c:pt>
                <c:pt idx="526">
                  <c:v>28.805667</c:v>
                </c:pt>
                <c:pt idx="527">
                  <c:v>26.364439000000001</c:v>
                </c:pt>
                <c:pt idx="528">
                  <c:v>26.853133</c:v>
                </c:pt>
                <c:pt idx="529">
                  <c:v>25.549454000000001</c:v>
                </c:pt>
                <c:pt idx="530">
                  <c:v>24.733853</c:v>
                </c:pt>
                <c:pt idx="531">
                  <c:v>21.956275000000002</c:v>
                </c:pt>
                <c:pt idx="532">
                  <c:v>25.549454000000001</c:v>
                </c:pt>
                <c:pt idx="533">
                  <c:v>18.187652</c:v>
                </c:pt>
                <c:pt idx="534">
                  <c:v>23.100823999999999</c:v>
                </c:pt>
                <c:pt idx="535">
                  <c:v>22.610444999999999</c:v>
                </c:pt>
                <c:pt idx="536">
                  <c:v>21.629048000000001</c:v>
                </c:pt>
                <c:pt idx="537">
                  <c:v>22.937387999999999</c:v>
                </c:pt>
                <c:pt idx="538">
                  <c:v>27.992547999999999</c:v>
                </c:pt>
                <c:pt idx="539">
                  <c:v>20.646809999999999</c:v>
                </c:pt>
                <c:pt idx="540">
                  <c:v>24.407440999999999</c:v>
                </c:pt>
                <c:pt idx="541">
                  <c:v>25.386382999999999</c:v>
                </c:pt>
                <c:pt idx="542">
                  <c:v>26.527362</c:v>
                </c:pt>
                <c:pt idx="543">
                  <c:v>22.119852999999999</c:v>
                </c:pt>
                <c:pt idx="544">
                  <c:v>22.937387999999999</c:v>
                </c:pt>
                <c:pt idx="545">
                  <c:v>23.264234999999999</c:v>
                </c:pt>
                <c:pt idx="546">
                  <c:v>24.244198999999998</c:v>
                </c:pt>
                <c:pt idx="547">
                  <c:v>19.991526</c:v>
                </c:pt>
                <c:pt idx="548">
                  <c:v>19.171914000000001</c:v>
                </c:pt>
                <c:pt idx="549">
                  <c:v>19.171914000000001</c:v>
                </c:pt>
                <c:pt idx="550">
                  <c:v>21.956275000000002</c:v>
                </c:pt>
                <c:pt idx="551">
                  <c:v>20.974316000000002</c:v>
                </c:pt>
                <c:pt idx="552">
                  <c:v>25.712499999999999</c:v>
                </c:pt>
                <c:pt idx="553">
                  <c:v>27.829848999999999</c:v>
                </c:pt>
                <c:pt idx="554">
                  <c:v>25.875522</c:v>
                </c:pt>
                <c:pt idx="555">
                  <c:v>20.155380999999998</c:v>
                </c:pt>
                <c:pt idx="556">
                  <c:v>22.283408000000001</c:v>
                </c:pt>
                <c:pt idx="557">
                  <c:v>23.264234999999999</c:v>
                </c:pt>
                <c:pt idx="558">
                  <c:v>23.754325999999999</c:v>
                </c:pt>
                <c:pt idx="559">
                  <c:v>18.351749999999999</c:v>
                </c:pt>
                <c:pt idx="560">
                  <c:v>19.335881000000001</c:v>
                </c:pt>
                <c:pt idx="561">
                  <c:v>18.843914000000002</c:v>
                </c:pt>
                <c:pt idx="562">
                  <c:v>21.138034000000001</c:v>
                </c:pt>
                <c:pt idx="563">
                  <c:v>19.991526</c:v>
                </c:pt>
                <c:pt idx="564">
                  <c:v>23.754325999999999</c:v>
                </c:pt>
                <c:pt idx="565">
                  <c:v>22.773928999999999</c:v>
                </c:pt>
                <c:pt idx="566">
                  <c:v>24.897022</c:v>
                </c:pt>
                <c:pt idx="567">
                  <c:v>26.201491000000001</c:v>
                </c:pt>
                <c:pt idx="568">
                  <c:v>18.351749999999999</c:v>
                </c:pt>
                <c:pt idx="569">
                  <c:v>25.386382999999999</c:v>
                </c:pt>
                <c:pt idx="570">
                  <c:v>17.531047999999998</c:v>
                </c:pt>
                <c:pt idx="571">
                  <c:v>19.335881000000001</c:v>
                </c:pt>
                <c:pt idx="572">
                  <c:v>19.499825000000001</c:v>
                </c:pt>
                <c:pt idx="573">
                  <c:v>26.201491000000001</c:v>
                </c:pt>
                <c:pt idx="574">
                  <c:v>25.060167</c:v>
                </c:pt>
                <c:pt idx="575">
                  <c:v>24.080932000000001</c:v>
                </c:pt>
                <c:pt idx="576">
                  <c:v>22.119852999999999</c:v>
                </c:pt>
                <c:pt idx="577">
                  <c:v>29.942985</c:v>
                </c:pt>
                <c:pt idx="578">
                  <c:v>21.956275000000002</c:v>
                </c:pt>
                <c:pt idx="579">
                  <c:v>21.465399999999999</c:v>
                </c:pt>
                <c:pt idx="580">
                  <c:v>19.335881000000001</c:v>
                </c:pt>
                <c:pt idx="581">
                  <c:v>16.216843000000001</c:v>
                </c:pt>
                <c:pt idx="582">
                  <c:v>17.20262</c:v>
                </c:pt>
                <c:pt idx="583">
                  <c:v>21.629048000000001</c:v>
                </c:pt>
                <c:pt idx="584">
                  <c:v>21.138034000000001</c:v>
                </c:pt>
                <c:pt idx="585">
                  <c:v>22.446937999999999</c:v>
                </c:pt>
                <c:pt idx="586">
                  <c:v>20.810573999999999</c:v>
                </c:pt>
                <c:pt idx="587">
                  <c:v>23.754325999999999</c:v>
                </c:pt>
                <c:pt idx="588">
                  <c:v>21.301728000000001</c:v>
                </c:pt>
                <c:pt idx="589">
                  <c:v>28.155221999999998</c:v>
                </c:pt>
                <c:pt idx="590">
                  <c:v>24.733853</c:v>
                </c:pt>
                <c:pt idx="591">
                  <c:v>19.827648</c:v>
                </c:pt>
                <c:pt idx="592">
                  <c:v>22.119852999999999</c:v>
                </c:pt>
                <c:pt idx="593">
                  <c:v>21.138034000000001</c:v>
                </c:pt>
                <c:pt idx="594">
                  <c:v>20.810573999999999</c:v>
                </c:pt>
                <c:pt idx="595">
                  <c:v>22.446937999999999</c:v>
                </c:pt>
                <c:pt idx="596">
                  <c:v>15.559259000000001</c:v>
                </c:pt>
                <c:pt idx="597">
                  <c:v>22.937387999999999</c:v>
                </c:pt>
                <c:pt idx="598">
                  <c:v>22.446937999999999</c:v>
                </c:pt>
                <c:pt idx="599">
                  <c:v>21.465399999999999</c:v>
                </c:pt>
                <c:pt idx="600">
                  <c:v>25.549454000000001</c:v>
                </c:pt>
                <c:pt idx="601">
                  <c:v>25.875522</c:v>
                </c:pt>
                <c:pt idx="602">
                  <c:v>25.712499999999999</c:v>
                </c:pt>
                <c:pt idx="603">
                  <c:v>23.100823999999999</c:v>
                </c:pt>
                <c:pt idx="604">
                  <c:v>24.407440999999999</c:v>
                </c:pt>
                <c:pt idx="605">
                  <c:v>20.483022999999999</c:v>
                </c:pt>
                <c:pt idx="606">
                  <c:v>21.792673000000001</c:v>
                </c:pt>
                <c:pt idx="607">
                  <c:v>20.155380999999998</c:v>
                </c:pt>
                <c:pt idx="608">
                  <c:v>18.515826000000001</c:v>
                </c:pt>
                <c:pt idx="609">
                  <c:v>20.646809999999999</c:v>
                </c:pt>
                <c:pt idx="610">
                  <c:v>20.646809999999999</c:v>
                </c:pt>
                <c:pt idx="611">
                  <c:v>25.875522</c:v>
                </c:pt>
                <c:pt idx="612">
                  <c:v>21.465399999999999</c:v>
                </c:pt>
                <c:pt idx="613">
                  <c:v>25.386382999999999</c:v>
                </c:pt>
                <c:pt idx="614">
                  <c:v>21.956275000000002</c:v>
                </c:pt>
                <c:pt idx="615">
                  <c:v>21.792673000000001</c:v>
                </c:pt>
                <c:pt idx="616">
                  <c:v>18.351749999999999</c:v>
                </c:pt>
                <c:pt idx="617">
                  <c:v>19.335881000000001</c:v>
                </c:pt>
                <c:pt idx="618">
                  <c:v>24.897022</c:v>
                </c:pt>
                <c:pt idx="619">
                  <c:v>15.723684</c:v>
                </c:pt>
                <c:pt idx="620">
                  <c:v>19.499825000000001</c:v>
                </c:pt>
                <c:pt idx="621">
                  <c:v>21.465399999999999</c:v>
                </c:pt>
                <c:pt idx="622">
                  <c:v>18.351749999999999</c:v>
                </c:pt>
                <c:pt idx="623">
                  <c:v>20.974316000000002</c:v>
                </c:pt>
                <c:pt idx="624">
                  <c:v>26.690259999999999</c:v>
                </c:pt>
                <c:pt idx="625">
                  <c:v>24.897022</c:v>
                </c:pt>
                <c:pt idx="626">
                  <c:v>24.407440999999999</c:v>
                </c:pt>
                <c:pt idx="627">
                  <c:v>21.956275000000002</c:v>
                </c:pt>
                <c:pt idx="628">
                  <c:v>18.515826000000001</c:v>
                </c:pt>
                <c:pt idx="629">
                  <c:v>24.733853</c:v>
                </c:pt>
                <c:pt idx="630">
                  <c:v>16.545517</c:v>
                </c:pt>
                <c:pt idx="631">
                  <c:v>16.216843000000001</c:v>
                </c:pt>
                <c:pt idx="632">
                  <c:v>22.773928999999999</c:v>
                </c:pt>
                <c:pt idx="633">
                  <c:v>25.223286999999999</c:v>
                </c:pt>
                <c:pt idx="634">
                  <c:v>18.023533</c:v>
                </c:pt>
                <c:pt idx="635">
                  <c:v>22.610444999999999</c:v>
                </c:pt>
                <c:pt idx="636">
                  <c:v>21.792673000000001</c:v>
                </c:pt>
                <c:pt idx="637">
                  <c:v>24.407440999999999</c:v>
                </c:pt>
                <c:pt idx="638">
                  <c:v>27.015981</c:v>
                </c:pt>
                <c:pt idx="639">
                  <c:v>26.527362</c:v>
                </c:pt>
                <c:pt idx="640">
                  <c:v>22.773928999999999</c:v>
                </c:pt>
                <c:pt idx="641">
                  <c:v>24.407440999999999</c:v>
                </c:pt>
                <c:pt idx="642">
                  <c:v>18.351749999999999</c:v>
                </c:pt>
                <c:pt idx="643">
                  <c:v>22.119852999999999</c:v>
                </c:pt>
                <c:pt idx="644">
                  <c:v>16.874109000000001</c:v>
                </c:pt>
                <c:pt idx="645">
                  <c:v>21.138034000000001</c:v>
                </c:pt>
                <c:pt idx="646">
                  <c:v>16.874109000000001</c:v>
                </c:pt>
                <c:pt idx="647">
                  <c:v>20.155380999999998</c:v>
                </c:pt>
                <c:pt idx="648">
                  <c:v>19.827648</c:v>
                </c:pt>
                <c:pt idx="649">
                  <c:v>21.629048000000001</c:v>
                </c:pt>
                <c:pt idx="650">
                  <c:v>20.810573999999999</c:v>
                </c:pt>
                <c:pt idx="651">
                  <c:v>23.100823999999999</c:v>
                </c:pt>
                <c:pt idx="652">
                  <c:v>20.646809999999999</c:v>
                </c:pt>
                <c:pt idx="653">
                  <c:v>25.060167</c:v>
                </c:pt>
                <c:pt idx="654">
                  <c:v>22.773928999999999</c:v>
                </c:pt>
                <c:pt idx="655">
                  <c:v>21.629048000000001</c:v>
                </c:pt>
                <c:pt idx="656">
                  <c:v>18.515826000000001</c:v>
                </c:pt>
                <c:pt idx="657">
                  <c:v>22.610444999999999</c:v>
                </c:pt>
                <c:pt idx="658">
                  <c:v>22.283408000000001</c:v>
                </c:pt>
                <c:pt idx="659">
                  <c:v>19.171914000000001</c:v>
                </c:pt>
                <c:pt idx="660">
                  <c:v>22.937387999999999</c:v>
                </c:pt>
                <c:pt idx="661">
                  <c:v>14.736845000000001</c:v>
                </c:pt>
                <c:pt idx="662">
                  <c:v>14.901365</c:v>
                </c:pt>
                <c:pt idx="663">
                  <c:v>18.023533</c:v>
                </c:pt>
                <c:pt idx="664">
                  <c:v>21.465399999999999</c:v>
                </c:pt>
                <c:pt idx="665">
                  <c:v>24.244198999999998</c:v>
                </c:pt>
                <c:pt idx="666">
                  <c:v>21.956275000000002</c:v>
                </c:pt>
                <c:pt idx="667">
                  <c:v>23.427623000000001</c:v>
                </c:pt>
                <c:pt idx="668">
                  <c:v>18.843914000000002</c:v>
                </c:pt>
                <c:pt idx="669">
                  <c:v>20.319213999999999</c:v>
                </c:pt>
                <c:pt idx="670">
                  <c:v>20.974316000000002</c:v>
                </c:pt>
                <c:pt idx="671">
                  <c:v>21.301728000000001</c:v>
                </c:pt>
                <c:pt idx="672">
                  <c:v>20.974316000000002</c:v>
                </c:pt>
                <c:pt idx="673">
                  <c:v>21.465399999999999</c:v>
                </c:pt>
                <c:pt idx="674">
                  <c:v>16.052477</c:v>
                </c:pt>
                <c:pt idx="675">
                  <c:v>17.038374999999998</c:v>
                </c:pt>
                <c:pt idx="676">
                  <c:v>15.065867000000001</c:v>
                </c:pt>
                <c:pt idx="677">
                  <c:v>14.243173000000001</c:v>
                </c:pt>
                <c:pt idx="678">
                  <c:v>20.974316000000002</c:v>
                </c:pt>
                <c:pt idx="679">
                  <c:v>16.874109000000001</c:v>
                </c:pt>
                <c:pt idx="680">
                  <c:v>19.171914000000001</c:v>
                </c:pt>
                <c:pt idx="681">
                  <c:v>20.319213999999999</c:v>
                </c:pt>
                <c:pt idx="682">
                  <c:v>19.827648</c:v>
                </c:pt>
                <c:pt idx="683">
                  <c:v>20.810573999999999</c:v>
                </c:pt>
                <c:pt idx="684">
                  <c:v>25.875522</c:v>
                </c:pt>
                <c:pt idx="685">
                  <c:v>20.810573999999999</c:v>
                </c:pt>
                <c:pt idx="686">
                  <c:v>20.155380999999998</c:v>
                </c:pt>
                <c:pt idx="687">
                  <c:v>16.709823</c:v>
                </c:pt>
                <c:pt idx="688">
                  <c:v>18.679881000000002</c:v>
                </c:pt>
                <c:pt idx="689">
                  <c:v>17.695231</c:v>
                </c:pt>
                <c:pt idx="690">
                  <c:v>18.351749999999999</c:v>
                </c:pt>
                <c:pt idx="691">
                  <c:v>18.679881000000002</c:v>
                </c:pt>
                <c:pt idx="692">
                  <c:v>19.007925</c:v>
                </c:pt>
                <c:pt idx="693">
                  <c:v>18.023533</c:v>
                </c:pt>
                <c:pt idx="694">
                  <c:v>19.499825000000001</c:v>
                </c:pt>
                <c:pt idx="695">
                  <c:v>18.351749999999999</c:v>
                </c:pt>
                <c:pt idx="696">
                  <c:v>23.754325999999999</c:v>
                </c:pt>
                <c:pt idx="697">
                  <c:v>22.119852999999999</c:v>
                </c:pt>
                <c:pt idx="698">
                  <c:v>25.386382999999999</c:v>
                </c:pt>
                <c:pt idx="699">
                  <c:v>21.138034000000001</c:v>
                </c:pt>
                <c:pt idx="700">
                  <c:v>22.446937999999999</c:v>
                </c:pt>
                <c:pt idx="701">
                  <c:v>20.646809999999999</c:v>
                </c:pt>
                <c:pt idx="702">
                  <c:v>22.610444999999999</c:v>
                </c:pt>
                <c:pt idx="703">
                  <c:v>17.366845000000001</c:v>
                </c:pt>
                <c:pt idx="704">
                  <c:v>14.407748</c:v>
                </c:pt>
                <c:pt idx="705">
                  <c:v>16.545517</c:v>
                </c:pt>
                <c:pt idx="706">
                  <c:v>18.679881000000002</c:v>
                </c:pt>
                <c:pt idx="707">
                  <c:v>16.709823</c:v>
                </c:pt>
                <c:pt idx="708">
                  <c:v>22.446937999999999</c:v>
                </c:pt>
                <c:pt idx="709">
                  <c:v>18.515826000000001</c:v>
                </c:pt>
                <c:pt idx="710">
                  <c:v>24.897022</c:v>
                </c:pt>
                <c:pt idx="711">
                  <c:v>20.974316000000002</c:v>
                </c:pt>
                <c:pt idx="712">
                  <c:v>19.827648</c:v>
                </c:pt>
                <c:pt idx="713">
                  <c:v>16.545517</c:v>
                </c:pt>
                <c:pt idx="714">
                  <c:v>19.663747999999998</c:v>
                </c:pt>
                <c:pt idx="715">
                  <c:v>20.974316000000002</c:v>
                </c:pt>
                <c:pt idx="716">
                  <c:v>18.023533</c:v>
                </c:pt>
                <c:pt idx="717">
                  <c:v>18.515826000000001</c:v>
                </c:pt>
                <c:pt idx="718">
                  <c:v>15.065867000000001</c:v>
                </c:pt>
                <c:pt idx="719">
                  <c:v>23.917641</c:v>
                </c:pt>
                <c:pt idx="720">
                  <c:v>23.264234999999999</c:v>
                </c:pt>
                <c:pt idx="721">
                  <c:v>23.754325999999999</c:v>
                </c:pt>
                <c:pt idx="722">
                  <c:v>22.937387999999999</c:v>
                </c:pt>
                <c:pt idx="723">
                  <c:v>19.663747999999998</c:v>
                </c:pt>
                <c:pt idx="724">
                  <c:v>22.119852999999999</c:v>
                </c:pt>
                <c:pt idx="725">
                  <c:v>15.394814</c:v>
                </c:pt>
                <c:pt idx="726">
                  <c:v>19.007925</c:v>
                </c:pt>
                <c:pt idx="727">
                  <c:v>18.679881000000002</c:v>
                </c:pt>
                <c:pt idx="728">
                  <c:v>17.531047999999998</c:v>
                </c:pt>
                <c:pt idx="729">
                  <c:v>17.531047999999998</c:v>
                </c:pt>
                <c:pt idx="730">
                  <c:v>21.138034000000001</c:v>
                </c:pt>
                <c:pt idx="731">
                  <c:v>17.859393000000001</c:v>
                </c:pt>
                <c:pt idx="732">
                  <c:v>17.531047999999998</c:v>
                </c:pt>
                <c:pt idx="733">
                  <c:v>24.733853</c:v>
                </c:pt>
                <c:pt idx="734">
                  <c:v>22.773928999999999</c:v>
                </c:pt>
                <c:pt idx="735">
                  <c:v>23.590986999999998</c:v>
                </c:pt>
                <c:pt idx="736">
                  <c:v>22.937387999999999</c:v>
                </c:pt>
                <c:pt idx="737">
                  <c:v>21.629048000000001</c:v>
                </c:pt>
                <c:pt idx="738">
                  <c:v>20.646809999999999</c:v>
                </c:pt>
                <c:pt idx="739">
                  <c:v>17.20262</c:v>
                </c:pt>
                <c:pt idx="740">
                  <c:v>16.216843000000001</c:v>
                </c:pt>
                <c:pt idx="741">
                  <c:v>21.301728000000001</c:v>
                </c:pt>
                <c:pt idx="742">
                  <c:v>16.874109000000001</c:v>
                </c:pt>
                <c:pt idx="743">
                  <c:v>18.515826000000001</c:v>
                </c:pt>
                <c:pt idx="744">
                  <c:v>23.100823999999999</c:v>
                </c:pt>
                <c:pt idx="745">
                  <c:v>18.351749999999999</c:v>
                </c:pt>
                <c:pt idx="746">
                  <c:v>18.515826000000001</c:v>
                </c:pt>
                <c:pt idx="747">
                  <c:v>24.080932000000001</c:v>
                </c:pt>
                <c:pt idx="748">
                  <c:v>20.810573999999999</c:v>
                </c:pt>
                <c:pt idx="749">
                  <c:v>24.080932000000001</c:v>
                </c:pt>
                <c:pt idx="750">
                  <c:v>21.465399999999999</c:v>
                </c:pt>
                <c:pt idx="751">
                  <c:v>22.283408000000001</c:v>
                </c:pt>
                <c:pt idx="752">
                  <c:v>22.283408000000001</c:v>
                </c:pt>
                <c:pt idx="753">
                  <c:v>17.531047999999998</c:v>
                </c:pt>
                <c:pt idx="754">
                  <c:v>19.171914000000001</c:v>
                </c:pt>
                <c:pt idx="755">
                  <c:v>16.052477</c:v>
                </c:pt>
                <c:pt idx="756">
                  <c:v>17.531047999999998</c:v>
                </c:pt>
                <c:pt idx="757">
                  <c:v>20.155380999999998</c:v>
                </c:pt>
                <c:pt idx="758">
                  <c:v>23.100823999999999</c:v>
                </c:pt>
                <c:pt idx="759">
                  <c:v>21.138034000000001</c:v>
                </c:pt>
                <c:pt idx="760">
                  <c:v>21.629048000000001</c:v>
                </c:pt>
                <c:pt idx="761">
                  <c:v>20.483022999999999</c:v>
                </c:pt>
                <c:pt idx="762">
                  <c:v>20.319213999999999</c:v>
                </c:pt>
                <c:pt idx="763">
                  <c:v>23.264234999999999</c:v>
                </c:pt>
                <c:pt idx="764">
                  <c:v>19.335881000000001</c:v>
                </c:pt>
                <c:pt idx="765">
                  <c:v>18.351749999999999</c:v>
                </c:pt>
                <c:pt idx="766">
                  <c:v>19.499825000000001</c:v>
                </c:pt>
                <c:pt idx="767">
                  <c:v>16.709823</c:v>
                </c:pt>
                <c:pt idx="768">
                  <c:v>19.827648</c:v>
                </c:pt>
                <c:pt idx="769">
                  <c:v>20.810573999999999</c:v>
                </c:pt>
                <c:pt idx="770">
                  <c:v>18.023533</c:v>
                </c:pt>
                <c:pt idx="771">
                  <c:v>23.100823999999999</c:v>
                </c:pt>
                <c:pt idx="772">
                  <c:v>19.335881000000001</c:v>
                </c:pt>
                <c:pt idx="773">
                  <c:v>16.874109000000001</c:v>
                </c:pt>
                <c:pt idx="774">
                  <c:v>16.216843000000001</c:v>
                </c:pt>
                <c:pt idx="775">
                  <c:v>12.761199</c:v>
                </c:pt>
                <c:pt idx="776">
                  <c:v>18.351749999999999</c:v>
                </c:pt>
                <c:pt idx="777">
                  <c:v>13.420026999999999</c:v>
                </c:pt>
                <c:pt idx="778">
                  <c:v>14.572305999999999</c:v>
                </c:pt>
                <c:pt idx="779">
                  <c:v>20.810573999999999</c:v>
                </c:pt>
                <c:pt idx="780">
                  <c:v>15.559259000000001</c:v>
                </c:pt>
                <c:pt idx="781">
                  <c:v>21.138034000000001</c:v>
                </c:pt>
                <c:pt idx="782">
                  <c:v>21.301728000000001</c:v>
                </c:pt>
                <c:pt idx="783">
                  <c:v>19.827648</c:v>
                </c:pt>
                <c:pt idx="784">
                  <c:v>18.187652</c:v>
                </c:pt>
                <c:pt idx="785">
                  <c:v>20.974316000000002</c:v>
                </c:pt>
                <c:pt idx="786">
                  <c:v>12.925931</c:v>
                </c:pt>
                <c:pt idx="787">
                  <c:v>18.187652</c:v>
                </c:pt>
                <c:pt idx="788">
                  <c:v>22.610444999999999</c:v>
                </c:pt>
                <c:pt idx="789">
                  <c:v>21.301728000000001</c:v>
                </c:pt>
                <c:pt idx="790">
                  <c:v>19.335881000000001</c:v>
                </c:pt>
                <c:pt idx="791">
                  <c:v>17.695231</c:v>
                </c:pt>
                <c:pt idx="792">
                  <c:v>21.629048000000001</c:v>
                </c:pt>
                <c:pt idx="793">
                  <c:v>18.679881000000002</c:v>
                </c:pt>
                <c:pt idx="794">
                  <c:v>17.366845000000001</c:v>
                </c:pt>
                <c:pt idx="795">
                  <c:v>18.023533</c:v>
                </c:pt>
                <c:pt idx="796">
                  <c:v>20.974316000000002</c:v>
                </c:pt>
                <c:pt idx="797">
                  <c:v>21.301728000000001</c:v>
                </c:pt>
                <c:pt idx="798">
                  <c:v>20.974316000000002</c:v>
                </c:pt>
                <c:pt idx="799">
                  <c:v>14.407748</c:v>
                </c:pt>
                <c:pt idx="800">
                  <c:v>19.335881000000001</c:v>
                </c:pt>
                <c:pt idx="801">
                  <c:v>16.874109000000001</c:v>
                </c:pt>
                <c:pt idx="802">
                  <c:v>17.366845000000001</c:v>
                </c:pt>
                <c:pt idx="803">
                  <c:v>19.499825000000001</c:v>
                </c:pt>
                <c:pt idx="804">
                  <c:v>18.843914000000002</c:v>
                </c:pt>
                <c:pt idx="805">
                  <c:v>17.531047999999998</c:v>
                </c:pt>
                <c:pt idx="806">
                  <c:v>19.991526</c:v>
                </c:pt>
                <c:pt idx="807">
                  <c:v>21.629048000000001</c:v>
                </c:pt>
                <c:pt idx="808">
                  <c:v>15.88809</c:v>
                </c:pt>
                <c:pt idx="809">
                  <c:v>19.335881000000001</c:v>
                </c:pt>
                <c:pt idx="810">
                  <c:v>15.23035</c:v>
                </c:pt>
                <c:pt idx="811">
                  <c:v>20.155380999999998</c:v>
                </c:pt>
                <c:pt idx="812">
                  <c:v>20.974316000000002</c:v>
                </c:pt>
                <c:pt idx="813">
                  <c:v>19.007925</c:v>
                </c:pt>
                <c:pt idx="814">
                  <c:v>18.187652</c:v>
                </c:pt>
                <c:pt idx="815">
                  <c:v>16.709823</c:v>
                </c:pt>
                <c:pt idx="816">
                  <c:v>16.052477</c:v>
                </c:pt>
                <c:pt idx="817">
                  <c:v>21.629048000000001</c:v>
                </c:pt>
                <c:pt idx="818">
                  <c:v>16.545517</c:v>
                </c:pt>
                <c:pt idx="819">
                  <c:v>21.301728000000001</c:v>
                </c:pt>
                <c:pt idx="820">
                  <c:v>23.100823999999999</c:v>
                </c:pt>
                <c:pt idx="821">
                  <c:v>21.301728000000001</c:v>
                </c:pt>
                <c:pt idx="822">
                  <c:v>16.545517</c:v>
                </c:pt>
                <c:pt idx="823">
                  <c:v>21.792673000000001</c:v>
                </c:pt>
                <c:pt idx="824">
                  <c:v>14.572305999999999</c:v>
                </c:pt>
                <c:pt idx="825">
                  <c:v>21.138034000000001</c:v>
                </c:pt>
                <c:pt idx="826">
                  <c:v>20.646809999999999</c:v>
                </c:pt>
                <c:pt idx="827">
                  <c:v>13.420026999999999</c:v>
                </c:pt>
                <c:pt idx="828">
                  <c:v>18.351749999999999</c:v>
                </c:pt>
                <c:pt idx="829">
                  <c:v>17.859393000000001</c:v>
                </c:pt>
                <c:pt idx="830">
                  <c:v>18.679881000000002</c:v>
                </c:pt>
                <c:pt idx="831">
                  <c:v>21.301728000000001</c:v>
                </c:pt>
                <c:pt idx="832">
                  <c:v>18.843914000000002</c:v>
                </c:pt>
                <c:pt idx="833">
                  <c:v>22.283408000000001</c:v>
                </c:pt>
                <c:pt idx="834">
                  <c:v>19.991526</c:v>
                </c:pt>
                <c:pt idx="835">
                  <c:v>23.264234999999999</c:v>
                </c:pt>
                <c:pt idx="836">
                  <c:v>20.483022999999999</c:v>
                </c:pt>
                <c:pt idx="837">
                  <c:v>15.88809</c:v>
                </c:pt>
                <c:pt idx="838">
                  <c:v>12.266905</c:v>
                </c:pt>
                <c:pt idx="839">
                  <c:v>17.531047999999998</c:v>
                </c:pt>
                <c:pt idx="840">
                  <c:v>17.531047999999998</c:v>
                </c:pt>
                <c:pt idx="841">
                  <c:v>19.171914000000001</c:v>
                </c:pt>
                <c:pt idx="842">
                  <c:v>20.319213999999999</c:v>
                </c:pt>
                <c:pt idx="843">
                  <c:v>22.773928999999999</c:v>
                </c:pt>
                <c:pt idx="844">
                  <c:v>17.20262</c:v>
                </c:pt>
                <c:pt idx="845">
                  <c:v>22.773928999999999</c:v>
                </c:pt>
                <c:pt idx="846">
                  <c:v>16.052477</c:v>
                </c:pt>
                <c:pt idx="847">
                  <c:v>22.610444999999999</c:v>
                </c:pt>
                <c:pt idx="848">
                  <c:v>24.080932000000001</c:v>
                </c:pt>
                <c:pt idx="849">
                  <c:v>20.646809999999999</c:v>
                </c:pt>
                <c:pt idx="850">
                  <c:v>19.335881000000001</c:v>
                </c:pt>
                <c:pt idx="851">
                  <c:v>21.465399999999999</c:v>
                </c:pt>
                <c:pt idx="852">
                  <c:v>17.531047999999998</c:v>
                </c:pt>
                <c:pt idx="853">
                  <c:v>14.407748</c:v>
                </c:pt>
                <c:pt idx="854">
                  <c:v>14.407748</c:v>
                </c:pt>
                <c:pt idx="855">
                  <c:v>16.052477</c:v>
                </c:pt>
                <c:pt idx="856">
                  <c:v>17.038374999999998</c:v>
                </c:pt>
                <c:pt idx="857">
                  <c:v>20.974316000000002</c:v>
                </c:pt>
                <c:pt idx="858">
                  <c:v>21.956275000000002</c:v>
                </c:pt>
                <c:pt idx="859">
                  <c:v>20.810573999999999</c:v>
                </c:pt>
                <c:pt idx="860">
                  <c:v>22.610444999999999</c:v>
                </c:pt>
                <c:pt idx="861">
                  <c:v>22.937387999999999</c:v>
                </c:pt>
                <c:pt idx="862">
                  <c:v>22.283408000000001</c:v>
                </c:pt>
                <c:pt idx="863">
                  <c:v>18.351749999999999</c:v>
                </c:pt>
                <c:pt idx="864">
                  <c:v>22.283408000000001</c:v>
                </c:pt>
                <c:pt idx="865">
                  <c:v>20.483022999999999</c:v>
                </c:pt>
                <c:pt idx="866">
                  <c:v>18.679881000000002</c:v>
                </c:pt>
                <c:pt idx="867">
                  <c:v>18.679881000000002</c:v>
                </c:pt>
                <c:pt idx="868">
                  <c:v>12.596451</c:v>
                </c:pt>
                <c:pt idx="869">
                  <c:v>17.038374999999998</c:v>
                </c:pt>
                <c:pt idx="870">
                  <c:v>14.736845000000001</c:v>
                </c:pt>
                <c:pt idx="871">
                  <c:v>16.38119</c:v>
                </c:pt>
                <c:pt idx="872">
                  <c:v>20.810573999999999</c:v>
                </c:pt>
                <c:pt idx="873">
                  <c:v>22.937387999999999</c:v>
                </c:pt>
                <c:pt idx="874">
                  <c:v>19.827648</c:v>
                </c:pt>
                <c:pt idx="875">
                  <c:v>15.723684</c:v>
                </c:pt>
                <c:pt idx="876">
                  <c:v>19.335881000000001</c:v>
                </c:pt>
                <c:pt idx="877">
                  <c:v>16.38119</c:v>
                </c:pt>
                <c:pt idx="878">
                  <c:v>18.187652</c:v>
                </c:pt>
                <c:pt idx="879">
                  <c:v>20.319213999999999</c:v>
                </c:pt>
                <c:pt idx="880">
                  <c:v>21.465399999999999</c:v>
                </c:pt>
                <c:pt idx="881">
                  <c:v>14.572305999999999</c:v>
                </c:pt>
                <c:pt idx="882">
                  <c:v>19.991526</c:v>
                </c:pt>
                <c:pt idx="883">
                  <c:v>13.090647000000001</c:v>
                </c:pt>
                <c:pt idx="884">
                  <c:v>20.155380999999998</c:v>
                </c:pt>
                <c:pt idx="885">
                  <c:v>16.874109000000001</c:v>
                </c:pt>
                <c:pt idx="886">
                  <c:v>21.629048000000001</c:v>
                </c:pt>
                <c:pt idx="887">
                  <c:v>20.810573999999999</c:v>
                </c:pt>
                <c:pt idx="888">
                  <c:v>15.394814</c:v>
                </c:pt>
                <c:pt idx="889">
                  <c:v>22.937387999999999</c:v>
                </c:pt>
                <c:pt idx="890">
                  <c:v>18.679881000000002</c:v>
                </c:pt>
                <c:pt idx="891">
                  <c:v>19.991526</c:v>
                </c:pt>
                <c:pt idx="892">
                  <c:v>15.559259000000001</c:v>
                </c:pt>
                <c:pt idx="893">
                  <c:v>20.810573999999999</c:v>
                </c:pt>
                <c:pt idx="894">
                  <c:v>21.629048000000001</c:v>
                </c:pt>
                <c:pt idx="895">
                  <c:v>18.843914000000002</c:v>
                </c:pt>
                <c:pt idx="896">
                  <c:v>21.792673000000001</c:v>
                </c:pt>
                <c:pt idx="897">
                  <c:v>20.646809999999999</c:v>
                </c:pt>
                <c:pt idx="898">
                  <c:v>20.646809999999999</c:v>
                </c:pt>
                <c:pt idx="899">
                  <c:v>19.663747999999998</c:v>
                </c:pt>
                <c:pt idx="900">
                  <c:v>22.773928999999999</c:v>
                </c:pt>
                <c:pt idx="901">
                  <c:v>27.992547999999999</c:v>
                </c:pt>
                <c:pt idx="902">
                  <c:v>21.301728000000001</c:v>
                </c:pt>
                <c:pt idx="903">
                  <c:v>18.187652</c:v>
                </c:pt>
                <c:pt idx="904">
                  <c:v>19.827648</c:v>
                </c:pt>
                <c:pt idx="905">
                  <c:v>18.679881000000002</c:v>
                </c:pt>
                <c:pt idx="906">
                  <c:v>14.901365</c:v>
                </c:pt>
                <c:pt idx="907">
                  <c:v>14.572305999999999</c:v>
                </c:pt>
                <c:pt idx="908">
                  <c:v>16.052477</c:v>
                </c:pt>
                <c:pt idx="909">
                  <c:v>17.859393000000001</c:v>
                </c:pt>
                <c:pt idx="910">
                  <c:v>22.446937999999999</c:v>
                </c:pt>
                <c:pt idx="911">
                  <c:v>24.407440999999999</c:v>
                </c:pt>
                <c:pt idx="912">
                  <c:v>20.646809999999999</c:v>
                </c:pt>
                <c:pt idx="913">
                  <c:v>21.792673000000001</c:v>
                </c:pt>
                <c:pt idx="914">
                  <c:v>21.301728000000001</c:v>
                </c:pt>
                <c:pt idx="915">
                  <c:v>24.244198999999998</c:v>
                </c:pt>
                <c:pt idx="916">
                  <c:v>20.810573999999999</c:v>
                </c:pt>
                <c:pt idx="917">
                  <c:v>19.335881000000001</c:v>
                </c:pt>
                <c:pt idx="918">
                  <c:v>14.243173000000001</c:v>
                </c:pt>
                <c:pt idx="919">
                  <c:v>20.974316000000002</c:v>
                </c:pt>
                <c:pt idx="920">
                  <c:v>15.88809</c:v>
                </c:pt>
                <c:pt idx="921">
                  <c:v>20.155380999999998</c:v>
                </c:pt>
                <c:pt idx="922">
                  <c:v>20.155380999999998</c:v>
                </c:pt>
                <c:pt idx="923">
                  <c:v>21.956275000000002</c:v>
                </c:pt>
                <c:pt idx="924">
                  <c:v>18.679881000000002</c:v>
                </c:pt>
                <c:pt idx="925">
                  <c:v>25.223286999999999</c:v>
                </c:pt>
                <c:pt idx="926">
                  <c:v>25.875522</c:v>
                </c:pt>
                <c:pt idx="927">
                  <c:v>21.956275000000002</c:v>
                </c:pt>
                <c:pt idx="928">
                  <c:v>21.138034000000001</c:v>
                </c:pt>
                <c:pt idx="929">
                  <c:v>21.465399999999999</c:v>
                </c:pt>
                <c:pt idx="930">
                  <c:v>18.843914000000002</c:v>
                </c:pt>
                <c:pt idx="931">
                  <c:v>18.023533</c:v>
                </c:pt>
                <c:pt idx="932">
                  <c:v>18.679881000000002</c:v>
                </c:pt>
                <c:pt idx="933">
                  <c:v>20.646809999999999</c:v>
                </c:pt>
                <c:pt idx="934">
                  <c:v>22.610444999999999</c:v>
                </c:pt>
                <c:pt idx="935">
                  <c:v>24.570658999999999</c:v>
                </c:pt>
                <c:pt idx="936">
                  <c:v>20.155380999999998</c:v>
                </c:pt>
                <c:pt idx="937">
                  <c:v>24.570658999999999</c:v>
                </c:pt>
                <c:pt idx="938">
                  <c:v>21.465399999999999</c:v>
                </c:pt>
                <c:pt idx="939">
                  <c:v>23.264234999999999</c:v>
                </c:pt>
                <c:pt idx="940">
                  <c:v>20.974316000000002</c:v>
                </c:pt>
                <c:pt idx="941">
                  <c:v>22.937387999999999</c:v>
                </c:pt>
                <c:pt idx="942">
                  <c:v>21.792673000000001</c:v>
                </c:pt>
                <c:pt idx="943">
                  <c:v>18.351749999999999</c:v>
                </c:pt>
                <c:pt idx="944">
                  <c:v>23.427623000000001</c:v>
                </c:pt>
                <c:pt idx="945">
                  <c:v>18.843914000000002</c:v>
                </c:pt>
                <c:pt idx="946">
                  <c:v>23.427623000000001</c:v>
                </c:pt>
                <c:pt idx="947">
                  <c:v>25.386382999999999</c:v>
                </c:pt>
                <c:pt idx="948">
                  <c:v>20.483022999999999</c:v>
                </c:pt>
                <c:pt idx="949">
                  <c:v>28.317871</c:v>
                </c:pt>
                <c:pt idx="950">
                  <c:v>20.155380999999998</c:v>
                </c:pt>
                <c:pt idx="951">
                  <c:v>24.897022</c:v>
                </c:pt>
                <c:pt idx="952">
                  <c:v>30.916854000000001</c:v>
                </c:pt>
                <c:pt idx="953">
                  <c:v>23.917641</c:v>
                </c:pt>
                <c:pt idx="954">
                  <c:v>25.875522</c:v>
                </c:pt>
                <c:pt idx="955">
                  <c:v>23.590986999999998</c:v>
                </c:pt>
                <c:pt idx="956">
                  <c:v>26.364439000000001</c:v>
                </c:pt>
                <c:pt idx="957">
                  <c:v>24.733853</c:v>
                </c:pt>
                <c:pt idx="958">
                  <c:v>19.007925</c:v>
                </c:pt>
                <c:pt idx="959">
                  <c:v>20.319213999999999</c:v>
                </c:pt>
                <c:pt idx="960">
                  <c:v>19.171914000000001</c:v>
                </c:pt>
                <c:pt idx="961">
                  <c:v>24.897022</c:v>
                </c:pt>
                <c:pt idx="962">
                  <c:v>23.917641</c:v>
                </c:pt>
                <c:pt idx="963">
                  <c:v>24.407440999999999</c:v>
                </c:pt>
                <c:pt idx="964">
                  <c:v>25.386382999999999</c:v>
                </c:pt>
                <c:pt idx="965">
                  <c:v>25.875522</c:v>
                </c:pt>
                <c:pt idx="966">
                  <c:v>22.937387999999999</c:v>
                </c:pt>
                <c:pt idx="967">
                  <c:v>28.155221999999998</c:v>
                </c:pt>
                <c:pt idx="968">
                  <c:v>28.643094000000001</c:v>
                </c:pt>
                <c:pt idx="969">
                  <c:v>26.527362</c:v>
                </c:pt>
                <c:pt idx="970">
                  <c:v>19.991526</c:v>
                </c:pt>
                <c:pt idx="971">
                  <c:v>21.629048000000001</c:v>
                </c:pt>
                <c:pt idx="972">
                  <c:v>18.679881000000002</c:v>
                </c:pt>
                <c:pt idx="973">
                  <c:v>27.341602999999999</c:v>
                </c:pt>
                <c:pt idx="974">
                  <c:v>26.201491000000001</c:v>
                </c:pt>
                <c:pt idx="975">
                  <c:v>21.792673000000001</c:v>
                </c:pt>
                <c:pt idx="976">
                  <c:v>26.364439000000001</c:v>
                </c:pt>
                <c:pt idx="977">
                  <c:v>29.618162000000002</c:v>
                </c:pt>
                <c:pt idx="978">
                  <c:v>24.733853</c:v>
                </c:pt>
                <c:pt idx="979">
                  <c:v>30.105359</c:v>
                </c:pt>
                <c:pt idx="980">
                  <c:v>23.754325999999999</c:v>
                </c:pt>
                <c:pt idx="981">
                  <c:v>25.712499999999999</c:v>
                </c:pt>
                <c:pt idx="982">
                  <c:v>31.403452000000001</c:v>
                </c:pt>
                <c:pt idx="983">
                  <c:v>25.386382999999999</c:v>
                </c:pt>
                <c:pt idx="984">
                  <c:v>26.201491000000001</c:v>
                </c:pt>
                <c:pt idx="985">
                  <c:v>28.805667</c:v>
                </c:pt>
                <c:pt idx="986">
                  <c:v>24.244198999999998</c:v>
                </c:pt>
                <c:pt idx="987">
                  <c:v>28.155221999999998</c:v>
                </c:pt>
                <c:pt idx="988">
                  <c:v>24.897022</c:v>
                </c:pt>
                <c:pt idx="989">
                  <c:v>22.937387999999999</c:v>
                </c:pt>
                <c:pt idx="990">
                  <c:v>26.364439000000001</c:v>
                </c:pt>
                <c:pt idx="991">
                  <c:v>27.015981</c:v>
                </c:pt>
                <c:pt idx="992">
                  <c:v>27.829848999999999</c:v>
                </c:pt>
                <c:pt idx="993">
                  <c:v>28.317871</c:v>
                </c:pt>
                <c:pt idx="994">
                  <c:v>26.038519000000001</c:v>
                </c:pt>
                <c:pt idx="995">
                  <c:v>27.178804</c:v>
                </c:pt>
                <c:pt idx="996">
                  <c:v>32.213949999999997</c:v>
                </c:pt>
                <c:pt idx="997">
                  <c:v>28.805667</c:v>
                </c:pt>
                <c:pt idx="998">
                  <c:v>24.897022</c:v>
                </c:pt>
                <c:pt idx="999">
                  <c:v>23.754325999999999</c:v>
                </c:pt>
                <c:pt idx="1000">
                  <c:v>26.853133</c:v>
                </c:pt>
                <c:pt idx="1001">
                  <c:v>23.264234999999999</c:v>
                </c:pt>
                <c:pt idx="1002">
                  <c:v>28.643094000000001</c:v>
                </c:pt>
                <c:pt idx="1003">
                  <c:v>20.483022999999999</c:v>
                </c:pt>
                <c:pt idx="1004">
                  <c:v>25.875522</c:v>
                </c:pt>
                <c:pt idx="1005">
                  <c:v>26.527362</c:v>
                </c:pt>
                <c:pt idx="1006">
                  <c:v>28.968216000000002</c:v>
                </c:pt>
                <c:pt idx="1007">
                  <c:v>26.038519000000001</c:v>
                </c:pt>
                <c:pt idx="1008">
                  <c:v>27.992547999999999</c:v>
                </c:pt>
                <c:pt idx="1009">
                  <c:v>26.038519000000001</c:v>
                </c:pt>
                <c:pt idx="1010">
                  <c:v>30.916854000000001</c:v>
                </c:pt>
                <c:pt idx="1011">
                  <c:v>29.455712999999999</c:v>
                </c:pt>
                <c:pt idx="1012">
                  <c:v>29.130739999999999</c:v>
                </c:pt>
                <c:pt idx="1013">
                  <c:v>25.386382999999999</c:v>
                </c:pt>
                <c:pt idx="1014">
                  <c:v>22.937387999999999</c:v>
                </c:pt>
                <c:pt idx="1015">
                  <c:v>30.430032000000001</c:v>
                </c:pt>
                <c:pt idx="1016">
                  <c:v>24.080932000000001</c:v>
                </c:pt>
                <c:pt idx="1017">
                  <c:v>28.155221999999998</c:v>
                </c:pt>
                <c:pt idx="1018">
                  <c:v>27.504377000000002</c:v>
                </c:pt>
                <c:pt idx="1019">
                  <c:v>27.667124999999999</c:v>
                </c:pt>
                <c:pt idx="1020">
                  <c:v>32.051900000000003</c:v>
                </c:pt>
                <c:pt idx="1021">
                  <c:v>25.223286999999999</c:v>
                </c:pt>
                <c:pt idx="1022">
                  <c:v>28.155221999999998</c:v>
                </c:pt>
                <c:pt idx="1023">
                  <c:v>33.023828000000002</c:v>
                </c:pt>
                <c:pt idx="1024">
                  <c:v>27.504377000000002</c:v>
                </c:pt>
                <c:pt idx="1025">
                  <c:v>25.712499999999999</c:v>
                </c:pt>
                <c:pt idx="1026">
                  <c:v>30.430032000000001</c:v>
                </c:pt>
                <c:pt idx="1027">
                  <c:v>24.244198999999998</c:v>
                </c:pt>
                <c:pt idx="1028">
                  <c:v>29.130739999999999</c:v>
                </c:pt>
                <c:pt idx="1029">
                  <c:v>30.916854000000001</c:v>
                </c:pt>
                <c:pt idx="1030">
                  <c:v>21.138034000000001</c:v>
                </c:pt>
                <c:pt idx="1031">
                  <c:v>22.610444999999999</c:v>
                </c:pt>
                <c:pt idx="1032">
                  <c:v>28.317871</c:v>
                </c:pt>
                <c:pt idx="1033">
                  <c:v>27.667124999999999</c:v>
                </c:pt>
                <c:pt idx="1034">
                  <c:v>25.386382999999999</c:v>
                </c:pt>
                <c:pt idx="1035">
                  <c:v>32.051900000000003</c:v>
                </c:pt>
                <c:pt idx="1036">
                  <c:v>30.267707999999999</c:v>
                </c:pt>
                <c:pt idx="1037">
                  <c:v>29.293239</c:v>
                </c:pt>
                <c:pt idx="1038">
                  <c:v>30.592331000000001</c:v>
                </c:pt>
                <c:pt idx="1039">
                  <c:v>30.916854000000001</c:v>
                </c:pt>
                <c:pt idx="1040">
                  <c:v>29.618162000000002</c:v>
                </c:pt>
                <c:pt idx="1041">
                  <c:v>31.565601000000001</c:v>
                </c:pt>
                <c:pt idx="1042">
                  <c:v>27.015981</c:v>
                </c:pt>
                <c:pt idx="1043">
                  <c:v>30.592331000000001</c:v>
                </c:pt>
                <c:pt idx="1044">
                  <c:v>25.712499999999999</c:v>
                </c:pt>
                <c:pt idx="1045">
                  <c:v>28.480495000000001</c:v>
                </c:pt>
                <c:pt idx="1046">
                  <c:v>28.155221999999998</c:v>
                </c:pt>
                <c:pt idx="1047">
                  <c:v>29.618162000000002</c:v>
                </c:pt>
                <c:pt idx="1048">
                  <c:v>27.992547999999999</c:v>
                </c:pt>
                <c:pt idx="1049">
                  <c:v>31.565601000000001</c:v>
                </c:pt>
                <c:pt idx="1050">
                  <c:v>32.213949999999997</c:v>
                </c:pt>
                <c:pt idx="1051">
                  <c:v>35.934310000000004</c:v>
                </c:pt>
                <c:pt idx="1052">
                  <c:v>28.155221999999998</c:v>
                </c:pt>
                <c:pt idx="1053">
                  <c:v>26.853133</c:v>
                </c:pt>
                <c:pt idx="1054">
                  <c:v>30.105359</c:v>
                </c:pt>
                <c:pt idx="1055">
                  <c:v>27.992547999999999</c:v>
                </c:pt>
                <c:pt idx="1056">
                  <c:v>24.897022</c:v>
                </c:pt>
                <c:pt idx="1057">
                  <c:v>28.480495000000001</c:v>
                </c:pt>
                <c:pt idx="1058">
                  <c:v>27.178804</c:v>
                </c:pt>
                <c:pt idx="1059">
                  <c:v>28.643094000000001</c:v>
                </c:pt>
                <c:pt idx="1060">
                  <c:v>30.916854000000001</c:v>
                </c:pt>
                <c:pt idx="1061">
                  <c:v>34.318351999999997</c:v>
                </c:pt>
                <c:pt idx="1062">
                  <c:v>32.537976</c:v>
                </c:pt>
                <c:pt idx="1063">
                  <c:v>34.156621999999999</c:v>
                </c:pt>
                <c:pt idx="1064">
                  <c:v>34.641737999999997</c:v>
                </c:pt>
                <c:pt idx="1065">
                  <c:v>29.618162000000002</c:v>
                </c:pt>
                <c:pt idx="1066">
                  <c:v>32.213949999999997</c:v>
                </c:pt>
                <c:pt idx="1067">
                  <c:v>31.889824999999998</c:v>
                </c:pt>
                <c:pt idx="1068">
                  <c:v>31.079077999999999</c:v>
                </c:pt>
                <c:pt idx="1069">
                  <c:v>31.889824999999998</c:v>
                </c:pt>
                <c:pt idx="1070">
                  <c:v>30.916854000000001</c:v>
                </c:pt>
                <c:pt idx="1071">
                  <c:v>32.051900000000003</c:v>
                </c:pt>
                <c:pt idx="1072">
                  <c:v>34.803393999999997</c:v>
                </c:pt>
                <c:pt idx="1073">
                  <c:v>33.023828000000002</c:v>
                </c:pt>
                <c:pt idx="1074">
                  <c:v>33.833089999999999</c:v>
                </c:pt>
                <c:pt idx="1075">
                  <c:v>28.155221999999998</c:v>
                </c:pt>
                <c:pt idx="1076">
                  <c:v>34.156621999999999</c:v>
                </c:pt>
                <c:pt idx="1077">
                  <c:v>33.023828000000002</c:v>
                </c:pt>
                <c:pt idx="1078">
                  <c:v>32.375974999999997</c:v>
                </c:pt>
                <c:pt idx="1079">
                  <c:v>33.994867999999997</c:v>
                </c:pt>
                <c:pt idx="1080">
                  <c:v>32.537976</c:v>
                </c:pt>
                <c:pt idx="1081">
                  <c:v>27.504377000000002</c:v>
                </c:pt>
                <c:pt idx="1082">
                  <c:v>30.430032000000001</c:v>
                </c:pt>
                <c:pt idx="1083">
                  <c:v>30.592331000000001</c:v>
                </c:pt>
                <c:pt idx="1084">
                  <c:v>29.942985</c:v>
                </c:pt>
                <c:pt idx="1085">
                  <c:v>32.375974999999997</c:v>
                </c:pt>
                <c:pt idx="1086">
                  <c:v>31.403452000000001</c:v>
                </c:pt>
                <c:pt idx="1087">
                  <c:v>27.992547999999999</c:v>
                </c:pt>
                <c:pt idx="1088">
                  <c:v>31.889824999999998</c:v>
                </c:pt>
                <c:pt idx="1089">
                  <c:v>32.861902000000001</c:v>
                </c:pt>
                <c:pt idx="1090">
                  <c:v>32.375974999999997</c:v>
                </c:pt>
                <c:pt idx="1091">
                  <c:v>31.727726000000001</c:v>
                </c:pt>
                <c:pt idx="1092">
                  <c:v>32.537976</c:v>
                </c:pt>
                <c:pt idx="1093">
                  <c:v>28.968216000000002</c:v>
                </c:pt>
                <c:pt idx="1094">
                  <c:v>29.130739999999999</c:v>
                </c:pt>
                <c:pt idx="1095">
                  <c:v>28.480495000000001</c:v>
                </c:pt>
                <c:pt idx="1096">
                  <c:v>31.403452000000001</c:v>
                </c:pt>
                <c:pt idx="1097">
                  <c:v>33.023828000000002</c:v>
                </c:pt>
                <c:pt idx="1098">
                  <c:v>32.051900000000003</c:v>
                </c:pt>
                <c:pt idx="1099">
                  <c:v>29.780586</c:v>
                </c:pt>
                <c:pt idx="1100">
                  <c:v>33.671286000000002</c:v>
                </c:pt>
                <c:pt idx="1101">
                  <c:v>30.430032000000001</c:v>
                </c:pt>
                <c:pt idx="1102">
                  <c:v>32.699950999999999</c:v>
                </c:pt>
                <c:pt idx="1103">
                  <c:v>30.105359</c:v>
                </c:pt>
                <c:pt idx="1104">
                  <c:v>31.565601000000001</c:v>
                </c:pt>
                <c:pt idx="1105">
                  <c:v>28.480495000000001</c:v>
                </c:pt>
                <c:pt idx="1106">
                  <c:v>29.455712999999999</c:v>
                </c:pt>
                <c:pt idx="1107">
                  <c:v>33.023828000000002</c:v>
                </c:pt>
                <c:pt idx="1108">
                  <c:v>32.051900000000003</c:v>
                </c:pt>
                <c:pt idx="1109">
                  <c:v>31.403452000000001</c:v>
                </c:pt>
                <c:pt idx="1110">
                  <c:v>37.225346000000002</c:v>
                </c:pt>
                <c:pt idx="1111">
                  <c:v>38.353760999999999</c:v>
                </c:pt>
                <c:pt idx="1112">
                  <c:v>39.320067000000002</c:v>
                </c:pt>
                <c:pt idx="1113">
                  <c:v>37.225346000000002</c:v>
                </c:pt>
                <c:pt idx="1114">
                  <c:v>33.347607000000004</c:v>
                </c:pt>
                <c:pt idx="1115">
                  <c:v>36.741385999999999</c:v>
                </c:pt>
                <c:pt idx="1116">
                  <c:v>28.968216000000002</c:v>
                </c:pt>
                <c:pt idx="1117">
                  <c:v>35.288217000000003</c:v>
                </c:pt>
                <c:pt idx="1118">
                  <c:v>32.051900000000003</c:v>
                </c:pt>
                <c:pt idx="1119">
                  <c:v>32.213949999999997</c:v>
                </c:pt>
                <c:pt idx="1120">
                  <c:v>33.023828000000002</c:v>
                </c:pt>
                <c:pt idx="1121">
                  <c:v>30.592331000000001</c:v>
                </c:pt>
                <c:pt idx="1122">
                  <c:v>32.213949999999997</c:v>
                </c:pt>
                <c:pt idx="1123">
                  <c:v>31.727726000000001</c:v>
                </c:pt>
                <c:pt idx="1124">
                  <c:v>34.480057000000002</c:v>
                </c:pt>
                <c:pt idx="1125">
                  <c:v>33.023828000000002</c:v>
                </c:pt>
                <c:pt idx="1126">
                  <c:v>35.772823000000002</c:v>
                </c:pt>
                <c:pt idx="1127">
                  <c:v>37.547866999999997</c:v>
                </c:pt>
                <c:pt idx="1128">
                  <c:v>33.347607000000004</c:v>
                </c:pt>
                <c:pt idx="1129">
                  <c:v>33.023828000000002</c:v>
                </c:pt>
                <c:pt idx="1130">
                  <c:v>37.870294999999999</c:v>
                </c:pt>
                <c:pt idx="1131">
                  <c:v>32.861902000000001</c:v>
                </c:pt>
                <c:pt idx="1132">
                  <c:v>32.051900000000003</c:v>
                </c:pt>
                <c:pt idx="1133">
                  <c:v>35.611311999999998</c:v>
                </c:pt>
                <c:pt idx="1134">
                  <c:v>33.833089999999999</c:v>
                </c:pt>
                <c:pt idx="1135">
                  <c:v>33.833089999999999</c:v>
                </c:pt>
                <c:pt idx="1136">
                  <c:v>35.772823000000002</c:v>
                </c:pt>
                <c:pt idx="1137">
                  <c:v>32.213949999999997</c:v>
                </c:pt>
                <c:pt idx="1138">
                  <c:v>36.580019</c:v>
                </c:pt>
                <c:pt idx="1139">
                  <c:v>35.772823000000002</c:v>
                </c:pt>
                <c:pt idx="1140">
                  <c:v>36.257212000000003</c:v>
                </c:pt>
                <c:pt idx="1141">
                  <c:v>41.089500999999998</c:v>
                </c:pt>
                <c:pt idx="1142">
                  <c:v>40.607196999999999</c:v>
                </c:pt>
                <c:pt idx="1143">
                  <c:v>34.318351999999997</c:v>
                </c:pt>
                <c:pt idx="1144">
                  <c:v>36.902729999999998</c:v>
                </c:pt>
                <c:pt idx="1145">
                  <c:v>34.803393999999997</c:v>
                </c:pt>
                <c:pt idx="1146">
                  <c:v>31.403452000000001</c:v>
                </c:pt>
                <c:pt idx="1147">
                  <c:v>37.870294999999999</c:v>
                </c:pt>
                <c:pt idx="1148">
                  <c:v>30.430032000000001</c:v>
                </c:pt>
                <c:pt idx="1149">
                  <c:v>32.699950999999999</c:v>
                </c:pt>
                <c:pt idx="1150">
                  <c:v>34.965026000000002</c:v>
                </c:pt>
                <c:pt idx="1151">
                  <c:v>33.509459</c:v>
                </c:pt>
                <c:pt idx="1152">
                  <c:v>39.481037999999998</c:v>
                </c:pt>
                <c:pt idx="1153">
                  <c:v>34.480057000000002</c:v>
                </c:pt>
                <c:pt idx="1154">
                  <c:v>39.963813000000002</c:v>
                </c:pt>
                <c:pt idx="1155">
                  <c:v>35.288217000000003</c:v>
                </c:pt>
                <c:pt idx="1156">
                  <c:v>34.318351999999997</c:v>
                </c:pt>
                <c:pt idx="1157">
                  <c:v>38.998057000000003</c:v>
                </c:pt>
                <c:pt idx="1158">
                  <c:v>40.607196999999999</c:v>
                </c:pt>
                <c:pt idx="1159">
                  <c:v>37.064048999999997</c:v>
                </c:pt>
                <c:pt idx="1160">
                  <c:v>40.124693000000001</c:v>
                </c:pt>
                <c:pt idx="1161">
                  <c:v>36.257212000000003</c:v>
                </c:pt>
                <c:pt idx="1162">
                  <c:v>35.934310000000004</c:v>
                </c:pt>
                <c:pt idx="1163">
                  <c:v>35.126634000000003</c:v>
                </c:pt>
                <c:pt idx="1164">
                  <c:v>39.641984999999998</c:v>
                </c:pt>
                <c:pt idx="1165">
                  <c:v>35.126634000000003</c:v>
                </c:pt>
                <c:pt idx="1166">
                  <c:v>33.509459</c:v>
                </c:pt>
                <c:pt idx="1167">
                  <c:v>35.934310000000004</c:v>
                </c:pt>
                <c:pt idx="1168">
                  <c:v>36.902729999999998</c:v>
                </c:pt>
                <c:pt idx="1169">
                  <c:v>32.537976</c:v>
                </c:pt>
                <c:pt idx="1170">
                  <c:v>38.353760999999999</c:v>
                </c:pt>
                <c:pt idx="1171">
                  <c:v>35.288217000000003</c:v>
                </c:pt>
                <c:pt idx="1172">
                  <c:v>40.124693000000001</c:v>
                </c:pt>
                <c:pt idx="1173">
                  <c:v>40.124693000000001</c:v>
                </c:pt>
                <c:pt idx="1174">
                  <c:v>37.386617999999999</c:v>
                </c:pt>
                <c:pt idx="1175">
                  <c:v>38.675955000000002</c:v>
                </c:pt>
                <c:pt idx="1176">
                  <c:v>37.870294999999999</c:v>
                </c:pt>
                <c:pt idx="1177">
                  <c:v>36.741385999999999</c:v>
                </c:pt>
                <c:pt idx="1178">
                  <c:v>36.257212000000003</c:v>
                </c:pt>
                <c:pt idx="1179">
                  <c:v>31.889824999999998</c:v>
                </c:pt>
                <c:pt idx="1180">
                  <c:v>40.607196999999999</c:v>
                </c:pt>
                <c:pt idx="1181">
                  <c:v>31.241277</c:v>
                </c:pt>
                <c:pt idx="1182">
                  <c:v>31.403452000000001</c:v>
                </c:pt>
                <c:pt idx="1183">
                  <c:v>33.509459</c:v>
                </c:pt>
                <c:pt idx="1184">
                  <c:v>36.741385999999999</c:v>
                </c:pt>
                <c:pt idx="1185">
                  <c:v>36.741385999999999</c:v>
                </c:pt>
                <c:pt idx="1186">
                  <c:v>33.994867999999997</c:v>
                </c:pt>
                <c:pt idx="1187">
                  <c:v>40.928755000000002</c:v>
                </c:pt>
                <c:pt idx="1188">
                  <c:v>37.225346000000002</c:v>
                </c:pt>
                <c:pt idx="1189">
                  <c:v>35.772823000000002</c:v>
                </c:pt>
                <c:pt idx="1190">
                  <c:v>37.547866999999997</c:v>
                </c:pt>
                <c:pt idx="1191">
                  <c:v>41.089500999999998</c:v>
                </c:pt>
                <c:pt idx="1192">
                  <c:v>39.481037999999998</c:v>
                </c:pt>
                <c:pt idx="1193">
                  <c:v>35.611311999999998</c:v>
                </c:pt>
                <c:pt idx="1194">
                  <c:v>36.418627000000001</c:v>
                </c:pt>
                <c:pt idx="1195">
                  <c:v>36.741385999999999</c:v>
                </c:pt>
                <c:pt idx="1196">
                  <c:v>35.449776999999997</c:v>
                </c:pt>
                <c:pt idx="1197">
                  <c:v>33.994867999999997</c:v>
                </c:pt>
                <c:pt idx="1198">
                  <c:v>35.934310000000004</c:v>
                </c:pt>
                <c:pt idx="1199">
                  <c:v>42.053513000000002</c:v>
                </c:pt>
                <c:pt idx="1200">
                  <c:v>39.963813000000002</c:v>
                </c:pt>
                <c:pt idx="1201">
                  <c:v>37.064048999999997</c:v>
                </c:pt>
                <c:pt idx="1202">
                  <c:v>43.498072000000001</c:v>
                </c:pt>
                <c:pt idx="1203">
                  <c:v>37.547866999999997</c:v>
                </c:pt>
                <c:pt idx="1204">
                  <c:v>40.446384999999999</c:v>
                </c:pt>
                <c:pt idx="1205">
                  <c:v>38.998057000000003</c:v>
                </c:pt>
                <c:pt idx="1206">
                  <c:v>39.481037999999998</c:v>
                </c:pt>
                <c:pt idx="1207">
                  <c:v>39.963813000000002</c:v>
                </c:pt>
                <c:pt idx="1208">
                  <c:v>37.547866999999997</c:v>
                </c:pt>
                <c:pt idx="1209">
                  <c:v>32.537976</c:v>
                </c:pt>
                <c:pt idx="1210">
                  <c:v>36.902729999999998</c:v>
                </c:pt>
                <c:pt idx="1211">
                  <c:v>40.607196999999999</c:v>
                </c:pt>
                <c:pt idx="1212">
                  <c:v>36.741385999999999</c:v>
                </c:pt>
                <c:pt idx="1213">
                  <c:v>39.481037999999998</c:v>
                </c:pt>
                <c:pt idx="1214">
                  <c:v>35.772823000000002</c:v>
                </c:pt>
                <c:pt idx="1215">
                  <c:v>43.979211999999997</c:v>
                </c:pt>
                <c:pt idx="1216">
                  <c:v>40.124693000000001</c:v>
                </c:pt>
                <c:pt idx="1217">
                  <c:v>39.641984999999998</c:v>
                </c:pt>
                <c:pt idx="1218">
                  <c:v>42.374676000000001</c:v>
                </c:pt>
                <c:pt idx="1219">
                  <c:v>38.031474000000003</c:v>
                </c:pt>
                <c:pt idx="1220">
                  <c:v>41.732263000000003</c:v>
                </c:pt>
                <c:pt idx="1221">
                  <c:v>36.257212000000003</c:v>
                </c:pt>
                <c:pt idx="1222">
                  <c:v>35.772823000000002</c:v>
                </c:pt>
                <c:pt idx="1223">
                  <c:v>38.837018</c:v>
                </c:pt>
                <c:pt idx="1224">
                  <c:v>38.192628999999997</c:v>
                </c:pt>
                <c:pt idx="1225">
                  <c:v>41.089500999999998</c:v>
                </c:pt>
                <c:pt idx="1226">
                  <c:v>39.641984999999998</c:v>
                </c:pt>
                <c:pt idx="1227">
                  <c:v>41.571604999999998</c:v>
                </c:pt>
                <c:pt idx="1228">
                  <c:v>38.837018</c:v>
                </c:pt>
                <c:pt idx="1229">
                  <c:v>42.374676000000001</c:v>
                </c:pt>
                <c:pt idx="1230">
                  <c:v>42.374676000000001</c:v>
                </c:pt>
                <c:pt idx="1231">
                  <c:v>37.547866999999997</c:v>
                </c:pt>
                <c:pt idx="1232">
                  <c:v>42.374676000000001</c:v>
                </c:pt>
                <c:pt idx="1233">
                  <c:v>37.709093000000003</c:v>
                </c:pt>
                <c:pt idx="1234">
                  <c:v>39.320067000000002</c:v>
                </c:pt>
                <c:pt idx="1235">
                  <c:v>39.641984999999998</c:v>
                </c:pt>
                <c:pt idx="1236">
                  <c:v>39.963813000000002</c:v>
                </c:pt>
                <c:pt idx="1237">
                  <c:v>39.481037999999998</c:v>
                </c:pt>
                <c:pt idx="1238">
                  <c:v>43.337651000000001</c:v>
                </c:pt>
                <c:pt idx="1239">
                  <c:v>43.658473000000001</c:v>
                </c:pt>
                <c:pt idx="1240">
                  <c:v>39.963813000000002</c:v>
                </c:pt>
                <c:pt idx="1241">
                  <c:v>42.374676000000001</c:v>
                </c:pt>
                <c:pt idx="1242">
                  <c:v>41.410926000000003</c:v>
                </c:pt>
                <c:pt idx="1243">
                  <c:v>36.741385999999999</c:v>
                </c:pt>
                <c:pt idx="1244">
                  <c:v>34.965026000000002</c:v>
                </c:pt>
                <c:pt idx="1245">
                  <c:v>41.571604999999998</c:v>
                </c:pt>
                <c:pt idx="1246">
                  <c:v>40.285550000000001</c:v>
                </c:pt>
                <c:pt idx="1247">
                  <c:v>42.374676000000001</c:v>
                </c:pt>
                <c:pt idx="1248">
                  <c:v>37.225346000000002</c:v>
                </c:pt>
                <c:pt idx="1249">
                  <c:v>40.124693000000001</c:v>
                </c:pt>
                <c:pt idx="1250">
                  <c:v>39.963813000000002</c:v>
                </c:pt>
                <c:pt idx="1251">
                  <c:v>40.928755000000002</c:v>
                </c:pt>
                <c:pt idx="1252">
                  <c:v>40.124693000000001</c:v>
                </c:pt>
                <c:pt idx="1253">
                  <c:v>40.607196999999999</c:v>
                </c:pt>
                <c:pt idx="1254">
                  <c:v>39.641984999999998</c:v>
                </c:pt>
                <c:pt idx="1255">
                  <c:v>38.192628999999997</c:v>
                </c:pt>
                <c:pt idx="1256">
                  <c:v>39.641984999999998</c:v>
                </c:pt>
                <c:pt idx="1257">
                  <c:v>39.963813000000002</c:v>
                </c:pt>
                <c:pt idx="1258">
                  <c:v>41.571604999999998</c:v>
                </c:pt>
                <c:pt idx="1259">
                  <c:v>43.016744000000003</c:v>
                </c:pt>
                <c:pt idx="1260">
                  <c:v>46.222101000000002</c:v>
                </c:pt>
                <c:pt idx="1261">
                  <c:v>42.374676000000001</c:v>
                </c:pt>
                <c:pt idx="1262">
                  <c:v>39.641984999999998</c:v>
                </c:pt>
                <c:pt idx="1263">
                  <c:v>39.481037999999998</c:v>
                </c:pt>
                <c:pt idx="1264">
                  <c:v>40.607196999999999</c:v>
                </c:pt>
                <c:pt idx="1265">
                  <c:v>42.535224999999997</c:v>
                </c:pt>
                <c:pt idx="1266">
                  <c:v>40.928755000000002</c:v>
                </c:pt>
                <c:pt idx="1267">
                  <c:v>38.837018</c:v>
                </c:pt>
                <c:pt idx="1268">
                  <c:v>38.192628999999997</c:v>
                </c:pt>
                <c:pt idx="1269">
                  <c:v>44.460165000000003</c:v>
                </c:pt>
                <c:pt idx="1270">
                  <c:v>40.928755000000002</c:v>
                </c:pt>
                <c:pt idx="1271">
                  <c:v>45.581676000000002</c:v>
                </c:pt>
                <c:pt idx="1272">
                  <c:v>42.374676000000001</c:v>
                </c:pt>
                <c:pt idx="1273">
                  <c:v>44.620441999999997</c:v>
                </c:pt>
                <c:pt idx="1274">
                  <c:v>44.620441999999997</c:v>
                </c:pt>
                <c:pt idx="1275">
                  <c:v>43.818852999999997</c:v>
                </c:pt>
                <c:pt idx="1276">
                  <c:v>42.374676000000001</c:v>
                </c:pt>
                <c:pt idx="1277">
                  <c:v>39.481037999999998</c:v>
                </c:pt>
                <c:pt idx="1278">
                  <c:v>39.802911000000002</c:v>
                </c:pt>
                <c:pt idx="1279">
                  <c:v>40.124693000000001</c:v>
                </c:pt>
                <c:pt idx="1280">
                  <c:v>41.571604999999998</c:v>
                </c:pt>
                <c:pt idx="1281">
                  <c:v>41.250224000000003</c:v>
                </c:pt>
                <c:pt idx="1282">
                  <c:v>39.641984999999998</c:v>
                </c:pt>
                <c:pt idx="1283">
                  <c:v>40.446384999999999</c:v>
                </c:pt>
                <c:pt idx="1284">
                  <c:v>41.410926000000003</c:v>
                </c:pt>
                <c:pt idx="1285">
                  <c:v>47.661923999999999</c:v>
                </c:pt>
                <c:pt idx="1286">
                  <c:v>40.124693000000001</c:v>
                </c:pt>
                <c:pt idx="1287">
                  <c:v>43.818852999999997</c:v>
                </c:pt>
                <c:pt idx="1288">
                  <c:v>44.940933999999999</c:v>
                </c:pt>
                <c:pt idx="1289">
                  <c:v>39.802911000000002</c:v>
                </c:pt>
                <c:pt idx="1290">
                  <c:v>39.802911000000002</c:v>
                </c:pt>
                <c:pt idx="1291">
                  <c:v>36.418627000000001</c:v>
                </c:pt>
                <c:pt idx="1292">
                  <c:v>38.837018</c:v>
                </c:pt>
                <c:pt idx="1293">
                  <c:v>41.089500999999998</c:v>
                </c:pt>
                <c:pt idx="1294">
                  <c:v>39.481037999999998</c:v>
                </c:pt>
                <c:pt idx="1295">
                  <c:v>42.214105000000004</c:v>
                </c:pt>
                <c:pt idx="1296">
                  <c:v>43.658473000000001</c:v>
                </c:pt>
                <c:pt idx="1297">
                  <c:v>44.940933999999999</c:v>
                </c:pt>
                <c:pt idx="1298">
                  <c:v>43.498072000000001</c:v>
                </c:pt>
                <c:pt idx="1299">
                  <c:v>47.821809999999999</c:v>
                </c:pt>
                <c:pt idx="1300">
                  <c:v>43.818852999999997</c:v>
                </c:pt>
                <c:pt idx="1301">
                  <c:v>48.301355999999998</c:v>
                </c:pt>
                <c:pt idx="1302">
                  <c:v>41.732263000000003</c:v>
                </c:pt>
                <c:pt idx="1303">
                  <c:v>41.250224000000003</c:v>
                </c:pt>
                <c:pt idx="1304">
                  <c:v>40.124693000000001</c:v>
                </c:pt>
                <c:pt idx="1305">
                  <c:v>40.607196999999999</c:v>
                </c:pt>
                <c:pt idx="1306">
                  <c:v>44.940933999999999</c:v>
                </c:pt>
                <c:pt idx="1307">
                  <c:v>40.607196999999999</c:v>
                </c:pt>
                <c:pt idx="1308">
                  <c:v>38.514870000000002</c:v>
                </c:pt>
                <c:pt idx="1309">
                  <c:v>43.658473000000001</c:v>
                </c:pt>
                <c:pt idx="1310">
                  <c:v>43.016744000000003</c:v>
                </c:pt>
                <c:pt idx="1311">
                  <c:v>43.498072000000001</c:v>
                </c:pt>
                <c:pt idx="1312">
                  <c:v>46.382157999999997</c:v>
                </c:pt>
                <c:pt idx="1313">
                  <c:v>42.374676000000001</c:v>
                </c:pt>
                <c:pt idx="1314">
                  <c:v>41.571604999999998</c:v>
                </c:pt>
                <c:pt idx="1315">
                  <c:v>46.062024000000001</c:v>
                </c:pt>
                <c:pt idx="1316">
                  <c:v>43.337651000000001</c:v>
                </c:pt>
                <c:pt idx="1317">
                  <c:v>39.481037999999998</c:v>
                </c:pt>
                <c:pt idx="1318">
                  <c:v>41.089500999999998</c:v>
                </c:pt>
                <c:pt idx="1319">
                  <c:v>43.979211999999997</c:v>
                </c:pt>
                <c:pt idx="1320">
                  <c:v>43.498072000000001</c:v>
                </c:pt>
                <c:pt idx="1321">
                  <c:v>38.353760999999999</c:v>
                </c:pt>
                <c:pt idx="1322">
                  <c:v>39.963813000000002</c:v>
                </c:pt>
                <c:pt idx="1323">
                  <c:v>39.802911000000002</c:v>
                </c:pt>
                <c:pt idx="1324">
                  <c:v>41.089500999999998</c:v>
                </c:pt>
                <c:pt idx="1325">
                  <c:v>46.062024000000001</c:v>
                </c:pt>
                <c:pt idx="1326">
                  <c:v>42.695753000000003</c:v>
                </c:pt>
                <c:pt idx="1327">
                  <c:v>44.620441999999997</c:v>
                </c:pt>
                <c:pt idx="1328">
                  <c:v>46.542195999999997</c:v>
                </c:pt>
                <c:pt idx="1329">
                  <c:v>46.542195999999997</c:v>
                </c:pt>
                <c:pt idx="1330">
                  <c:v>46.062024000000001</c:v>
                </c:pt>
                <c:pt idx="1331">
                  <c:v>45.901927999999998</c:v>
                </c:pt>
                <c:pt idx="1332">
                  <c:v>42.695753000000003</c:v>
                </c:pt>
                <c:pt idx="1333">
                  <c:v>38.353760999999999</c:v>
                </c:pt>
                <c:pt idx="1334">
                  <c:v>43.177208</c:v>
                </c:pt>
                <c:pt idx="1335">
                  <c:v>44.780698000000001</c:v>
                </c:pt>
                <c:pt idx="1336">
                  <c:v>37.547866999999997</c:v>
                </c:pt>
                <c:pt idx="1337">
                  <c:v>43.337651000000001</c:v>
                </c:pt>
                <c:pt idx="1338">
                  <c:v>39.481037999999998</c:v>
                </c:pt>
                <c:pt idx="1339">
                  <c:v>46.382157999999997</c:v>
                </c:pt>
                <c:pt idx="1340">
                  <c:v>44.620441999999997</c:v>
                </c:pt>
                <c:pt idx="1341">
                  <c:v>42.053513000000002</c:v>
                </c:pt>
                <c:pt idx="1342">
                  <c:v>47.342097000000003</c:v>
                </c:pt>
                <c:pt idx="1343">
                  <c:v>44.780698000000001</c:v>
                </c:pt>
                <c:pt idx="1344">
                  <c:v>44.460165000000003</c:v>
                </c:pt>
                <c:pt idx="1345">
                  <c:v>44.299867999999996</c:v>
                </c:pt>
                <c:pt idx="1346">
                  <c:v>42.856259000000001</c:v>
                </c:pt>
                <c:pt idx="1347">
                  <c:v>44.460165000000003</c:v>
                </c:pt>
                <c:pt idx="1348">
                  <c:v>41.410926000000003</c:v>
                </c:pt>
                <c:pt idx="1349">
                  <c:v>45.741812000000003</c:v>
                </c:pt>
                <c:pt idx="1350">
                  <c:v>42.695753000000003</c:v>
                </c:pt>
                <c:pt idx="1351">
                  <c:v>41.892899</c:v>
                </c:pt>
                <c:pt idx="1352">
                  <c:v>42.535224999999997</c:v>
                </c:pt>
                <c:pt idx="1353">
                  <c:v>49.259957</c:v>
                </c:pt>
                <c:pt idx="1354">
                  <c:v>51.175268000000003</c:v>
                </c:pt>
                <c:pt idx="1355">
                  <c:v>45.901927999999998</c:v>
                </c:pt>
                <c:pt idx="1356">
                  <c:v>42.695753000000003</c:v>
                </c:pt>
                <c:pt idx="1357">
                  <c:v>42.535224999999997</c:v>
                </c:pt>
                <c:pt idx="1358">
                  <c:v>41.892899</c:v>
                </c:pt>
                <c:pt idx="1359">
                  <c:v>45.741812000000003</c:v>
                </c:pt>
                <c:pt idx="1360">
                  <c:v>38.192628999999997</c:v>
                </c:pt>
                <c:pt idx="1361">
                  <c:v>39.963813000000002</c:v>
                </c:pt>
                <c:pt idx="1362">
                  <c:v>45.421520999999998</c:v>
                </c:pt>
                <c:pt idx="1363">
                  <c:v>44.620441999999997</c:v>
                </c:pt>
                <c:pt idx="1364">
                  <c:v>44.299867999999996</c:v>
                </c:pt>
                <c:pt idx="1365">
                  <c:v>41.571604999999998</c:v>
                </c:pt>
                <c:pt idx="1366">
                  <c:v>48.461168000000001</c:v>
                </c:pt>
                <c:pt idx="1367">
                  <c:v>44.780698000000001</c:v>
                </c:pt>
                <c:pt idx="1368">
                  <c:v>43.337651000000001</c:v>
                </c:pt>
                <c:pt idx="1369">
                  <c:v>47.661923999999999</c:v>
                </c:pt>
                <c:pt idx="1370">
                  <c:v>47.022193999999999</c:v>
                </c:pt>
                <c:pt idx="1371">
                  <c:v>43.818852999999997</c:v>
                </c:pt>
                <c:pt idx="1372">
                  <c:v>43.658473000000001</c:v>
                </c:pt>
                <c:pt idx="1373">
                  <c:v>45.101149999999997</c:v>
                </c:pt>
                <c:pt idx="1374">
                  <c:v>47.342097000000003</c:v>
                </c:pt>
                <c:pt idx="1375">
                  <c:v>45.581676000000002</c:v>
                </c:pt>
                <c:pt idx="1376">
                  <c:v>42.374676000000001</c:v>
                </c:pt>
                <c:pt idx="1377">
                  <c:v>46.382157999999997</c:v>
                </c:pt>
                <c:pt idx="1378">
                  <c:v>44.780698000000001</c:v>
                </c:pt>
                <c:pt idx="1379">
                  <c:v>46.702213999999998</c:v>
                </c:pt>
                <c:pt idx="1380">
                  <c:v>43.818852999999997</c:v>
                </c:pt>
                <c:pt idx="1381">
                  <c:v>40.928755000000002</c:v>
                </c:pt>
                <c:pt idx="1382">
                  <c:v>46.862214000000002</c:v>
                </c:pt>
                <c:pt idx="1383">
                  <c:v>40.928755000000002</c:v>
                </c:pt>
                <c:pt idx="1384">
                  <c:v>45.581676000000002</c:v>
                </c:pt>
                <c:pt idx="1385">
                  <c:v>46.222101000000002</c:v>
                </c:pt>
                <c:pt idx="1386">
                  <c:v>46.222101000000002</c:v>
                </c:pt>
                <c:pt idx="1387">
                  <c:v>42.535224999999997</c:v>
                </c:pt>
                <c:pt idx="1388">
                  <c:v>47.661923999999999</c:v>
                </c:pt>
                <c:pt idx="1389">
                  <c:v>47.661923999999999</c:v>
                </c:pt>
                <c:pt idx="1390">
                  <c:v>47.661923999999999</c:v>
                </c:pt>
                <c:pt idx="1391">
                  <c:v>40.767986999999998</c:v>
                </c:pt>
                <c:pt idx="1392">
                  <c:v>42.214105000000004</c:v>
                </c:pt>
                <c:pt idx="1393">
                  <c:v>46.382157999999997</c:v>
                </c:pt>
                <c:pt idx="1394">
                  <c:v>43.177208</c:v>
                </c:pt>
                <c:pt idx="1395">
                  <c:v>43.979211999999997</c:v>
                </c:pt>
                <c:pt idx="1396">
                  <c:v>40.446384999999999</c:v>
                </c:pt>
                <c:pt idx="1397">
                  <c:v>45.581676000000002</c:v>
                </c:pt>
                <c:pt idx="1398">
                  <c:v>46.702213999999998</c:v>
                </c:pt>
                <c:pt idx="1399">
                  <c:v>49.898668999999998</c:v>
                </c:pt>
                <c:pt idx="1400">
                  <c:v>42.053513000000002</c:v>
                </c:pt>
                <c:pt idx="1401">
                  <c:v>47.342097000000003</c:v>
                </c:pt>
                <c:pt idx="1402">
                  <c:v>49.419660999999998</c:v>
                </c:pt>
                <c:pt idx="1403">
                  <c:v>43.818852999999997</c:v>
                </c:pt>
                <c:pt idx="1404">
                  <c:v>43.016744000000003</c:v>
                </c:pt>
                <c:pt idx="1405">
                  <c:v>41.732263000000003</c:v>
                </c:pt>
                <c:pt idx="1406">
                  <c:v>47.821809999999999</c:v>
                </c:pt>
                <c:pt idx="1407">
                  <c:v>44.620441999999997</c:v>
                </c:pt>
                <c:pt idx="1408">
                  <c:v>43.016744000000003</c:v>
                </c:pt>
                <c:pt idx="1409">
                  <c:v>44.13955</c:v>
                </c:pt>
                <c:pt idx="1410">
                  <c:v>47.661923999999999</c:v>
                </c:pt>
                <c:pt idx="1411">
                  <c:v>46.542195999999997</c:v>
                </c:pt>
                <c:pt idx="1412">
                  <c:v>51.494250000000001</c:v>
                </c:pt>
                <c:pt idx="1413">
                  <c:v>44.940933999999999</c:v>
                </c:pt>
                <c:pt idx="1414">
                  <c:v>45.101149999999997</c:v>
                </c:pt>
                <c:pt idx="1415">
                  <c:v>42.856259000000001</c:v>
                </c:pt>
                <c:pt idx="1416">
                  <c:v>48.940494999999999</c:v>
                </c:pt>
                <c:pt idx="1417">
                  <c:v>44.620441999999997</c:v>
                </c:pt>
                <c:pt idx="1418">
                  <c:v>40.446384999999999</c:v>
                </c:pt>
                <c:pt idx="1419">
                  <c:v>47.502020000000002</c:v>
                </c:pt>
                <c:pt idx="1420">
                  <c:v>47.182155000000002</c:v>
                </c:pt>
                <c:pt idx="1421">
                  <c:v>47.182155000000002</c:v>
                </c:pt>
                <c:pt idx="1422">
                  <c:v>46.382157999999997</c:v>
                </c:pt>
                <c:pt idx="1423">
                  <c:v>49.259957</c:v>
                </c:pt>
                <c:pt idx="1424">
                  <c:v>45.261344999999999</c:v>
                </c:pt>
                <c:pt idx="1425">
                  <c:v>49.579348000000003</c:v>
                </c:pt>
                <c:pt idx="1426">
                  <c:v>44.620441999999997</c:v>
                </c:pt>
                <c:pt idx="1427">
                  <c:v>45.421520999999998</c:v>
                </c:pt>
                <c:pt idx="1428">
                  <c:v>48.141525999999999</c:v>
                </c:pt>
                <c:pt idx="1429">
                  <c:v>41.410926000000003</c:v>
                </c:pt>
                <c:pt idx="1430">
                  <c:v>44.299867999999996</c:v>
                </c:pt>
                <c:pt idx="1431">
                  <c:v>43.658473000000001</c:v>
                </c:pt>
                <c:pt idx="1432">
                  <c:v>46.702213999999998</c:v>
                </c:pt>
                <c:pt idx="1433">
                  <c:v>48.940494999999999</c:v>
                </c:pt>
                <c:pt idx="1434">
                  <c:v>46.542195999999997</c:v>
                </c:pt>
                <c:pt idx="1435">
                  <c:v>48.141525999999999</c:v>
                </c:pt>
                <c:pt idx="1436">
                  <c:v>51.334766999999999</c:v>
                </c:pt>
                <c:pt idx="1437">
                  <c:v>48.301355999999998</c:v>
                </c:pt>
                <c:pt idx="1438">
                  <c:v>45.421520999999998</c:v>
                </c:pt>
                <c:pt idx="1439">
                  <c:v>46.702213999999998</c:v>
                </c:pt>
                <c:pt idx="1440">
                  <c:v>47.981676999999998</c:v>
                </c:pt>
                <c:pt idx="1441">
                  <c:v>42.214105000000004</c:v>
                </c:pt>
                <c:pt idx="1442">
                  <c:v>46.542195999999997</c:v>
                </c:pt>
                <c:pt idx="1443">
                  <c:v>41.732263000000003</c:v>
                </c:pt>
                <c:pt idx="1444">
                  <c:v>45.901927999999998</c:v>
                </c:pt>
                <c:pt idx="1445">
                  <c:v>44.620441999999997</c:v>
                </c:pt>
                <c:pt idx="1446">
                  <c:v>46.702213999999998</c:v>
                </c:pt>
                <c:pt idx="1447">
                  <c:v>49.579348000000003</c:v>
                </c:pt>
                <c:pt idx="1448">
                  <c:v>44.620441999999997</c:v>
                </c:pt>
                <c:pt idx="1449">
                  <c:v>48.461168000000001</c:v>
                </c:pt>
                <c:pt idx="1450">
                  <c:v>47.821809999999999</c:v>
                </c:pt>
                <c:pt idx="1451">
                  <c:v>50.537103000000002</c:v>
                </c:pt>
                <c:pt idx="1452">
                  <c:v>45.101149999999997</c:v>
                </c:pt>
                <c:pt idx="1453">
                  <c:v>47.502020000000002</c:v>
                </c:pt>
                <c:pt idx="1454">
                  <c:v>45.741812000000003</c:v>
                </c:pt>
                <c:pt idx="1455">
                  <c:v>47.502020000000002</c:v>
                </c:pt>
                <c:pt idx="1456">
                  <c:v>40.446384999999999</c:v>
                </c:pt>
                <c:pt idx="1457">
                  <c:v>45.261344999999999</c:v>
                </c:pt>
                <c:pt idx="1458">
                  <c:v>41.571604999999998</c:v>
                </c:pt>
                <c:pt idx="1459">
                  <c:v>47.821809999999999</c:v>
                </c:pt>
                <c:pt idx="1460">
                  <c:v>49.259957</c:v>
                </c:pt>
                <c:pt idx="1461">
                  <c:v>48.620961999999999</c:v>
                </c:pt>
                <c:pt idx="1462">
                  <c:v>51.334766999999999</c:v>
                </c:pt>
                <c:pt idx="1463">
                  <c:v>49.419660999999998</c:v>
                </c:pt>
                <c:pt idx="1464">
                  <c:v>45.581676000000002</c:v>
                </c:pt>
                <c:pt idx="1465">
                  <c:v>47.342097000000003</c:v>
                </c:pt>
                <c:pt idx="1466">
                  <c:v>43.498072000000001</c:v>
                </c:pt>
                <c:pt idx="1467">
                  <c:v>46.702213999999998</c:v>
                </c:pt>
                <c:pt idx="1468">
                  <c:v>43.177208</c:v>
                </c:pt>
                <c:pt idx="1469">
                  <c:v>43.818852999999997</c:v>
                </c:pt>
                <c:pt idx="1470">
                  <c:v>44.13955</c:v>
                </c:pt>
                <c:pt idx="1471">
                  <c:v>47.342097000000003</c:v>
                </c:pt>
                <c:pt idx="1472">
                  <c:v>44.620441999999997</c:v>
                </c:pt>
                <c:pt idx="1473">
                  <c:v>48.940494999999999</c:v>
                </c:pt>
                <c:pt idx="1474">
                  <c:v>43.337651000000001</c:v>
                </c:pt>
                <c:pt idx="1475">
                  <c:v>54.839792000000003</c:v>
                </c:pt>
                <c:pt idx="1476">
                  <c:v>50.217919999999999</c:v>
                </c:pt>
                <c:pt idx="1477">
                  <c:v>45.741812000000003</c:v>
                </c:pt>
                <c:pt idx="1478">
                  <c:v>45.101149999999997</c:v>
                </c:pt>
                <c:pt idx="1479">
                  <c:v>45.901927999999998</c:v>
                </c:pt>
                <c:pt idx="1480">
                  <c:v>42.695753000000003</c:v>
                </c:pt>
                <c:pt idx="1481">
                  <c:v>45.901927999999998</c:v>
                </c:pt>
                <c:pt idx="1482">
                  <c:v>44.780698000000001</c:v>
                </c:pt>
                <c:pt idx="1483">
                  <c:v>47.502020000000002</c:v>
                </c:pt>
                <c:pt idx="1484">
                  <c:v>44.460165000000003</c:v>
                </c:pt>
                <c:pt idx="1485">
                  <c:v>49.579348000000003</c:v>
                </c:pt>
                <c:pt idx="1486">
                  <c:v>46.542195999999997</c:v>
                </c:pt>
                <c:pt idx="1487">
                  <c:v>48.940494999999999</c:v>
                </c:pt>
                <c:pt idx="1488">
                  <c:v>54.362259999999999</c:v>
                </c:pt>
                <c:pt idx="1489">
                  <c:v>45.741812000000003</c:v>
                </c:pt>
                <c:pt idx="1490">
                  <c:v>49.739016999999997</c:v>
                </c:pt>
                <c:pt idx="1491">
                  <c:v>43.658473000000001</c:v>
                </c:pt>
                <c:pt idx="1492">
                  <c:v>48.780737999999999</c:v>
                </c:pt>
                <c:pt idx="1493">
                  <c:v>47.821809999999999</c:v>
                </c:pt>
                <c:pt idx="1494">
                  <c:v>47.821809999999999</c:v>
                </c:pt>
                <c:pt idx="1495">
                  <c:v>45.421520999999998</c:v>
                </c:pt>
                <c:pt idx="1496">
                  <c:v>45.741812000000003</c:v>
                </c:pt>
                <c:pt idx="1497">
                  <c:v>47.981676999999998</c:v>
                </c:pt>
                <c:pt idx="1498">
                  <c:v>51.494250000000001</c:v>
                </c:pt>
                <c:pt idx="1499">
                  <c:v>46.222101000000002</c:v>
                </c:pt>
                <c:pt idx="1500">
                  <c:v>47.502020000000002</c:v>
                </c:pt>
              </c:numCache>
            </c:numRef>
          </c:yVal>
          <c:smooth val="0"/>
          <c:extLst>
            <c:ext xmlns:c16="http://schemas.microsoft.com/office/drawing/2014/chart" uri="{C3380CC4-5D6E-409C-BE32-E72D297353CC}">
              <c16:uniqueId val="{00000000-402D-4900-89BD-648A6DE423C5}"/>
            </c:ext>
          </c:extLst>
        </c:ser>
        <c:dLbls>
          <c:showLegendKey val="0"/>
          <c:showVal val="0"/>
          <c:showCatName val="0"/>
          <c:showSerName val="0"/>
          <c:showPercent val="0"/>
          <c:showBubbleSize val="0"/>
        </c:dLbls>
        <c:axId val="2034127712"/>
        <c:axId val="1982380944"/>
      </c:scatterChart>
      <c:valAx>
        <c:axId val="2034127712"/>
        <c:scaling>
          <c:orientation val="minMax"/>
          <c:max val="7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982380944"/>
        <c:crosses val="autoZero"/>
        <c:crossBetween val="midCat"/>
      </c:valAx>
      <c:valAx>
        <c:axId val="198238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3412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Engine Load Cell Data</a:t>
            </a:r>
          </a:p>
        </c:rich>
      </c:tx>
      <c:layout>
        <c:manualLayout>
          <c:xMode val="edge"/>
          <c:yMode val="edge"/>
          <c:x val="0.27208682853522659"/>
          <c:y val="2.760592305729294E-3"/>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5439274776715883"/>
          <c:y val="0.13266732775969023"/>
          <c:w val="0.80999539179668067"/>
          <c:h val="0.72442115596216206"/>
        </c:manualLayout>
      </c:layout>
      <c:scatterChart>
        <c:scatterStyle val="smoothMarker"/>
        <c:varyColors val="0"/>
        <c:ser>
          <c:idx val="0"/>
          <c:order val="0"/>
          <c:spPr>
            <a:ln w="19050" cap="rnd">
              <a:solidFill>
                <a:schemeClr val="accent1"/>
              </a:solidFill>
              <a:round/>
            </a:ln>
            <a:effectLst/>
          </c:spPr>
          <c:marker>
            <c:symbol val="none"/>
          </c:marker>
          <c:xVal>
            <c:numRef>
              <c:f>'Voltage - Dev2_ai2'!$P$8:$P$408</c:f>
              <c:numCache>
                <c:formatCode>General</c:formatCode>
                <c:ptCount val="40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numCache>
            </c:numRef>
          </c:xVal>
          <c:yVal>
            <c:numRef>
              <c:f>'Voltage - Dev2_ai2'!$Q$8:$Q$408</c:f>
              <c:numCache>
                <c:formatCode>General</c:formatCode>
                <c:ptCount val="401"/>
                <c:pt idx="0">
                  <c:v>0</c:v>
                </c:pt>
                <c:pt idx="1">
                  <c:v>0.2</c:v>
                </c:pt>
                <c:pt idx="2">
                  <c:v>0.3</c:v>
                </c:pt>
                <c:pt idx="3">
                  <c:v>0.42</c:v>
                </c:pt>
                <c:pt idx="4">
                  <c:v>0.1</c:v>
                </c:pt>
                <c:pt idx="5">
                  <c:v>0</c:v>
                </c:pt>
                <c:pt idx="6">
                  <c:v>0</c:v>
                </c:pt>
                <c:pt idx="7">
                  <c:v>1</c:v>
                </c:pt>
                <c:pt idx="8">
                  <c:v>0</c:v>
                </c:pt>
                <c:pt idx="9">
                  <c:v>0</c:v>
                </c:pt>
                <c:pt idx="10">
                  <c:v>0.25</c:v>
                </c:pt>
                <c:pt idx="11">
                  <c:v>0.33</c:v>
                </c:pt>
                <c:pt idx="12">
                  <c:v>0</c:v>
                </c:pt>
                <c:pt idx="13">
                  <c:v>15</c:v>
                </c:pt>
                <c:pt idx="14">
                  <c:v>35</c:v>
                </c:pt>
                <c:pt idx="15">
                  <c:v>75.940762500000005</c:v>
                </c:pt>
                <c:pt idx="16">
                  <c:v>94.3271625</c:v>
                </c:pt>
                <c:pt idx="17">
                  <c:v>110.46922499999999</c:v>
                </c:pt>
                <c:pt idx="18">
                  <c:v>105.42558749999999</c:v>
                </c:pt>
                <c:pt idx="19">
                  <c:v>89.468512500000003</c:v>
                </c:pt>
                <c:pt idx="20">
                  <c:v>71.3410875</c:v>
                </c:pt>
                <c:pt idx="21">
                  <c:v>60.698925000000003</c:v>
                </c:pt>
                <c:pt idx="22">
                  <c:v>55.075724999999998</c:v>
                </c:pt>
                <c:pt idx="23">
                  <c:v>52.683412499999996</c:v>
                </c:pt>
                <c:pt idx="24">
                  <c:v>50.500725000000003</c:v>
                </c:pt>
                <c:pt idx="25">
                  <c:v>48.589350000000003</c:v>
                </c:pt>
                <c:pt idx="26">
                  <c:v>47.639812499999998</c:v>
                </c:pt>
                <c:pt idx="27">
                  <c:v>46.406662500000003</c:v>
                </c:pt>
                <c:pt idx="28">
                  <c:v>46.418962499999999</c:v>
                </c:pt>
                <c:pt idx="29">
                  <c:v>45.185812499999997</c:v>
                </c:pt>
                <c:pt idx="30">
                  <c:v>44.5692375</c:v>
                </c:pt>
                <c:pt idx="31">
                  <c:v>43.607399999999998</c:v>
                </c:pt>
                <c:pt idx="32">
                  <c:v>43.718362500000005</c:v>
                </c:pt>
                <c:pt idx="33">
                  <c:v>43.5457125</c:v>
                </c:pt>
                <c:pt idx="34">
                  <c:v>43.323749999999997</c:v>
                </c:pt>
                <c:pt idx="35">
                  <c:v>42.670200000000001</c:v>
                </c:pt>
                <c:pt idx="36">
                  <c:v>42.645524999999999</c:v>
                </c:pt>
                <c:pt idx="37">
                  <c:v>42.386550000000007</c:v>
                </c:pt>
                <c:pt idx="38">
                  <c:v>41.954962500000001</c:v>
                </c:pt>
                <c:pt idx="39">
                  <c:v>41.794650000000004</c:v>
                </c:pt>
                <c:pt idx="40">
                  <c:v>41.597324999999998</c:v>
                </c:pt>
                <c:pt idx="41">
                  <c:v>41.942625</c:v>
                </c:pt>
                <c:pt idx="42">
                  <c:v>41.313712500000001</c:v>
                </c:pt>
                <c:pt idx="43">
                  <c:v>41.634337500000001</c:v>
                </c:pt>
                <c:pt idx="44">
                  <c:v>41.548012499999999</c:v>
                </c:pt>
                <c:pt idx="45">
                  <c:v>40.956112500000003</c:v>
                </c:pt>
                <c:pt idx="46">
                  <c:v>41.819324999999999</c:v>
                </c:pt>
                <c:pt idx="47">
                  <c:v>41.917949999999998</c:v>
                </c:pt>
                <c:pt idx="48">
                  <c:v>42.361912499999995</c:v>
                </c:pt>
                <c:pt idx="49">
                  <c:v>42.645524999999999</c:v>
                </c:pt>
                <c:pt idx="50">
                  <c:v>42.2755875</c:v>
                </c:pt>
                <c:pt idx="51">
                  <c:v>42.522187500000001</c:v>
                </c:pt>
                <c:pt idx="52">
                  <c:v>42.6578625</c:v>
                </c:pt>
                <c:pt idx="53">
                  <c:v>42.460537500000001</c:v>
                </c:pt>
                <c:pt idx="54">
                  <c:v>42.805837499999996</c:v>
                </c:pt>
                <c:pt idx="55">
                  <c:v>43.089449999999999</c:v>
                </c:pt>
                <c:pt idx="56">
                  <c:v>43.126462500000002</c:v>
                </c:pt>
                <c:pt idx="57">
                  <c:v>43.1511</c:v>
                </c:pt>
                <c:pt idx="58">
                  <c:v>42.781162500000001</c:v>
                </c:pt>
                <c:pt idx="59">
                  <c:v>42.337237499999993</c:v>
                </c:pt>
                <c:pt idx="60">
                  <c:v>42.522187500000001</c:v>
                </c:pt>
                <c:pt idx="61">
                  <c:v>42.694837499999998</c:v>
                </c:pt>
                <c:pt idx="62">
                  <c:v>42.953812499999998</c:v>
                </c:pt>
                <c:pt idx="63">
                  <c:v>42.522187500000001</c:v>
                </c:pt>
                <c:pt idx="64">
                  <c:v>42.793500000000002</c:v>
                </c:pt>
                <c:pt idx="65">
                  <c:v>42.855149999999995</c:v>
                </c:pt>
                <c:pt idx="66">
                  <c:v>42.583874999999999</c:v>
                </c:pt>
                <c:pt idx="67">
                  <c:v>42.349574999999994</c:v>
                </c:pt>
                <c:pt idx="68">
                  <c:v>42.633187499999998</c:v>
                </c:pt>
                <c:pt idx="69">
                  <c:v>42.337237499999993</c:v>
                </c:pt>
                <c:pt idx="70">
                  <c:v>41.905612500000004</c:v>
                </c:pt>
                <c:pt idx="71">
                  <c:v>42.781162500000001</c:v>
                </c:pt>
                <c:pt idx="72">
                  <c:v>42.522187500000001</c:v>
                </c:pt>
                <c:pt idx="73">
                  <c:v>42.028950000000002</c:v>
                </c:pt>
                <c:pt idx="74">
                  <c:v>41.967299999999994</c:v>
                </c:pt>
                <c:pt idx="75">
                  <c:v>41.794650000000004</c:v>
                </c:pt>
                <c:pt idx="76">
                  <c:v>41.622</c:v>
                </c:pt>
                <c:pt idx="77">
                  <c:v>41.769975000000002</c:v>
                </c:pt>
                <c:pt idx="78">
                  <c:v>41.338387500000003</c:v>
                </c:pt>
                <c:pt idx="79">
                  <c:v>41.326050000000002</c:v>
                </c:pt>
                <c:pt idx="80">
                  <c:v>41.646675000000002</c:v>
                </c:pt>
                <c:pt idx="81">
                  <c:v>41.276737500000003</c:v>
                </c:pt>
                <c:pt idx="82">
                  <c:v>41.424712500000005</c:v>
                </c:pt>
                <c:pt idx="83">
                  <c:v>40.697137499999997</c:v>
                </c:pt>
                <c:pt idx="84">
                  <c:v>41.215049999999998</c:v>
                </c:pt>
                <c:pt idx="85">
                  <c:v>41.067074999999996</c:v>
                </c:pt>
                <c:pt idx="86">
                  <c:v>40.783462499999999</c:v>
                </c:pt>
                <c:pt idx="87">
                  <c:v>40.894425000000005</c:v>
                </c:pt>
                <c:pt idx="88">
                  <c:v>40.869787500000001</c:v>
                </c:pt>
                <c:pt idx="89">
                  <c:v>40.968412500000007</c:v>
                </c:pt>
                <c:pt idx="90">
                  <c:v>40.672462500000002</c:v>
                </c:pt>
                <c:pt idx="91">
                  <c:v>40.401187499999999</c:v>
                </c:pt>
                <c:pt idx="92">
                  <c:v>40.450500000000005</c:v>
                </c:pt>
                <c:pt idx="93">
                  <c:v>40.129874999999998</c:v>
                </c:pt>
                <c:pt idx="94">
                  <c:v>40.351837500000002</c:v>
                </c:pt>
                <c:pt idx="95">
                  <c:v>40.388850000000005</c:v>
                </c:pt>
                <c:pt idx="96">
                  <c:v>40.129874999999998</c:v>
                </c:pt>
                <c:pt idx="97">
                  <c:v>40.055887500000004</c:v>
                </c:pt>
                <c:pt idx="98">
                  <c:v>39.809249999999999</c:v>
                </c:pt>
                <c:pt idx="99">
                  <c:v>39.426974999999999</c:v>
                </c:pt>
                <c:pt idx="100">
                  <c:v>39.636637499999999</c:v>
                </c:pt>
                <c:pt idx="101">
                  <c:v>40.216200000000001</c:v>
                </c:pt>
                <c:pt idx="102">
                  <c:v>39.698287499999999</c:v>
                </c:pt>
                <c:pt idx="103">
                  <c:v>39.685949999999998</c:v>
                </c:pt>
                <c:pt idx="104">
                  <c:v>38.970712499999998</c:v>
                </c:pt>
                <c:pt idx="105">
                  <c:v>39.365324999999999</c:v>
                </c:pt>
                <c:pt idx="106">
                  <c:v>39.550312500000004</c:v>
                </c:pt>
                <c:pt idx="107">
                  <c:v>39.0570375</c:v>
                </c:pt>
                <c:pt idx="108">
                  <c:v>38.946037500000003</c:v>
                </c:pt>
                <c:pt idx="109">
                  <c:v>39.402337500000002</c:v>
                </c:pt>
                <c:pt idx="110">
                  <c:v>39.118687499999993</c:v>
                </c:pt>
                <c:pt idx="111">
                  <c:v>39.032362500000005</c:v>
                </c:pt>
                <c:pt idx="112">
                  <c:v>39.118687499999993</c:v>
                </c:pt>
                <c:pt idx="113">
                  <c:v>38.810400000000001</c:v>
                </c:pt>
                <c:pt idx="114">
                  <c:v>39.007725000000001</c:v>
                </c:pt>
                <c:pt idx="115">
                  <c:v>39.020062500000002</c:v>
                </c:pt>
                <c:pt idx="116">
                  <c:v>39.044699999999999</c:v>
                </c:pt>
                <c:pt idx="117">
                  <c:v>38.7980625</c:v>
                </c:pt>
                <c:pt idx="118">
                  <c:v>38.872050000000002</c:v>
                </c:pt>
                <c:pt idx="119">
                  <c:v>39.044699999999999</c:v>
                </c:pt>
                <c:pt idx="120">
                  <c:v>39.020062500000002</c:v>
                </c:pt>
                <c:pt idx="121">
                  <c:v>38.835074999999996</c:v>
                </c:pt>
                <c:pt idx="122">
                  <c:v>39.020062500000002</c:v>
                </c:pt>
                <c:pt idx="123">
                  <c:v>38.563762500000003</c:v>
                </c:pt>
                <c:pt idx="124">
                  <c:v>38.119837500000003</c:v>
                </c:pt>
                <c:pt idx="125">
                  <c:v>38.7980625</c:v>
                </c:pt>
                <c:pt idx="126">
                  <c:v>38.958375000000004</c:v>
                </c:pt>
                <c:pt idx="127">
                  <c:v>38.563762500000003</c:v>
                </c:pt>
                <c:pt idx="128">
                  <c:v>38.7364125</c:v>
                </c:pt>
                <c:pt idx="129">
                  <c:v>39.032362500000005</c:v>
                </c:pt>
                <c:pt idx="130">
                  <c:v>38.872050000000002</c:v>
                </c:pt>
                <c:pt idx="131">
                  <c:v>38.662425000000006</c:v>
                </c:pt>
                <c:pt idx="132">
                  <c:v>38.600775000000006</c:v>
                </c:pt>
                <c:pt idx="133">
                  <c:v>38.921399999999998</c:v>
                </c:pt>
                <c:pt idx="134">
                  <c:v>38.909062499999997</c:v>
                </c:pt>
                <c:pt idx="135">
                  <c:v>38.958375000000004</c:v>
                </c:pt>
                <c:pt idx="136">
                  <c:v>38.958375000000004</c:v>
                </c:pt>
                <c:pt idx="137">
                  <c:v>38.896724999999996</c:v>
                </c:pt>
                <c:pt idx="138">
                  <c:v>39.796950000000002</c:v>
                </c:pt>
                <c:pt idx="139">
                  <c:v>39.365324999999999</c:v>
                </c:pt>
                <c:pt idx="140">
                  <c:v>39.365324999999999</c:v>
                </c:pt>
                <c:pt idx="141">
                  <c:v>39.710625</c:v>
                </c:pt>
                <c:pt idx="142">
                  <c:v>39.5009625</c:v>
                </c:pt>
                <c:pt idx="143">
                  <c:v>40.339537499999999</c:v>
                </c:pt>
                <c:pt idx="144">
                  <c:v>39.550312500000004</c:v>
                </c:pt>
                <c:pt idx="145">
                  <c:v>40.068224999999998</c:v>
                </c:pt>
                <c:pt idx="146">
                  <c:v>39.895575000000001</c:v>
                </c:pt>
                <c:pt idx="147">
                  <c:v>40.376512500000004</c:v>
                </c:pt>
                <c:pt idx="148">
                  <c:v>39.759937499999999</c:v>
                </c:pt>
                <c:pt idx="149">
                  <c:v>40.080562499999999</c:v>
                </c:pt>
                <c:pt idx="150">
                  <c:v>39.525637500000002</c:v>
                </c:pt>
                <c:pt idx="151">
                  <c:v>40.0929</c:v>
                </c:pt>
                <c:pt idx="152">
                  <c:v>40.253212499999997</c:v>
                </c:pt>
                <c:pt idx="153">
                  <c:v>40.129874999999998</c:v>
                </c:pt>
                <c:pt idx="154">
                  <c:v>40.425825000000003</c:v>
                </c:pt>
                <c:pt idx="155">
                  <c:v>40.512150000000005</c:v>
                </c:pt>
                <c:pt idx="156">
                  <c:v>40.376512500000004</c:v>
                </c:pt>
                <c:pt idx="157">
                  <c:v>40.980749999999993</c:v>
                </c:pt>
                <c:pt idx="158">
                  <c:v>40.906762499999999</c:v>
                </c:pt>
                <c:pt idx="159">
                  <c:v>40.956112500000003</c:v>
                </c:pt>
                <c:pt idx="160">
                  <c:v>41.56035</c:v>
                </c:pt>
                <c:pt idx="161">
                  <c:v>41.079412499999997</c:v>
                </c:pt>
                <c:pt idx="162">
                  <c:v>41.609662499999999</c:v>
                </c:pt>
                <c:pt idx="163">
                  <c:v>41.930287499999999</c:v>
                </c:pt>
                <c:pt idx="164">
                  <c:v>41.917949999999998</c:v>
                </c:pt>
                <c:pt idx="165">
                  <c:v>42.152250000000002</c:v>
                </c:pt>
                <c:pt idx="166">
                  <c:v>42.5962125</c:v>
                </c:pt>
                <c:pt idx="167">
                  <c:v>42.423562499999996</c:v>
                </c:pt>
                <c:pt idx="168">
                  <c:v>43.138800000000003</c:v>
                </c:pt>
                <c:pt idx="169">
                  <c:v>43.064812500000002</c:v>
                </c:pt>
                <c:pt idx="170">
                  <c:v>43.336087499999998</c:v>
                </c:pt>
                <c:pt idx="171">
                  <c:v>43.286775000000006</c:v>
                </c:pt>
                <c:pt idx="172">
                  <c:v>43.607399999999998</c:v>
                </c:pt>
                <c:pt idx="173">
                  <c:v>43.582725000000003</c:v>
                </c:pt>
                <c:pt idx="174">
                  <c:v>43.965000000000003</c:v>
                </c:pt>
                <c:pt idx="175">
                  <c:v>44.076000000000001</c:v>
                </c:pt>
                <c:pt idx="176">
                  <c:v>44.519925000000001</c:v>
                </c:pt>
                <c:pt idx="177">
                  <c:v>44.112974999999999</c:v>
                </c:pt>
                <c:pt idx="178">
                  <c:v>44.643225000000001</c:v>
                </c:pt>
                <c:pt idx="179">
                  <c:v>44.865187499999998</c:v>
                </c:pt>
                <c:pt idx="180">
                  <c:v>44.692574999999998</c:v>
                </c:pt>
                <c:pt idx="181">
                  <c:v>44.606250000000003</c:v>
                </c:pt>
                <c:pt idx="182">
                  <c:v>45.321487499999996</c:v>
                </c:pt>
                <c:pt idx="183">
                  <c:v>45.309150000000002</c:v>
                </c:pt>
                <c:pt idx="184">
                  <c:v>45.346125000000001</c:v>
                </c:pt>
                <c:pt idx="185">
                  <c:v>45.691424999999995</c:v>
                </c:pt>
                <c:pt idx="186">
                  <c:v>45.580425000000005</c:v>
                </c:pt>
                <c:pt idx="187">
                  <c:v>44.926875000000003</c:v>
                </c:pt>
                <c:pt idx="188">
                  <c:v>43.891012500000002</c:v>
                </c:pt>
                <c:pt idx="189">
                  <c:v>42.078262500000001</c:v>
                </c:pt>
                <c:pt idx="190">
                  <c:v>39.155699999999996</c:v>
                </c:pt>
                <c:pt idx="191">
                  <c:v>36.2331</c:v>
                </c:pt>
                <c:pt idx="192">
                  <c:v>33.298200000000001</c:v>
                </c:pt>
                <c:pt idx="193">
                  <c:v>30.634575000000002</c:v>
                </c:pt>
                <c:pt idx="194">
                  <c:v>28.217624999999998</c:v>
                </c:pt>
                <c:pt idx="195">
                  <c:v>26.528175000000001</c:v>
                </c:pt>
                <c:pt idx="196">
                  <c:v>24.6044625</c:v>
                </c:pt>
                <c:pt idx="197">
                  <c:v>22.9643625</c:v>
                </c:pt>
                <c:pt idx="198">
                  <c:v>20.695387499999999</c:v>
                </c:pt>
                <c:pt idx="199">
                  <c:v>19.51155</c:v>
                </c:pt>
                <c:pt idx="200">
                  <c:v>18.340050000000002</c:v>
                </c:pt>
                <c:pt idx="201">
                  <c:v>17.3288625</c:v>
                </c:pt>
                <c:pt idx="202">
                  <c:v>16.083375</c:v>
                </c:pt>
                <c:pt idx="203">
                  <c:v>15.29415</c:v>
                </c:pt>
                <c:pt idx="204">
                  <c:v>14.356950000000001</c:v>
                </c:pt>
                <c:pt idx="205">
                  <c:v>12.7291875</c:v>
                </c:pt>
                <c:pt idx="206">
                  <c:v>12.396262500000001</c:v>
                </c:pt>
                <c:pt idx="207">
                  <c:v>11.681025</c:v>
                </c:pt>
                <c:pt idx="208">
                  <c:v>11.002800000000001</c:v>
                </c:pt>
                <c:pt idx="209">
                  <c:v>10.472512499999999</c:v>
                </c:pt>
                <c:pt idx="210">
                  <c:v>9.8189624999999996</c:v>
                </c:pt>
                <c:pt idx="211">
                  <c:v>9.6339750000000013</c:v>
                </c:pt>
                <c:pt idx="212">
                  <c:v>8.783100000000001</c:v>
                </c:pt>
                <c:pt idx="213">
                  <c:v>8.6227874999999994</c:v>
                </c:pt>
                <c:pt idx="214">
                  <c:v>8.2651874999999997</c:v>
                </c:pt>
                <c:pt idx="215">
                  <c:v>7.6239375000000003</c:v>
                </c:pt>
                <c:pt idx="216">
                  <c:v>7.2416625000000003</c:v>
                </c:pt>
                <c:pt idx="217">
                  <c:v>7.2169875000000001</c:v>
                </c:pt>
                <c:pt idx="218">
                  <c:v>6.4647749999999995</c:v>
                </c:pt>
                <c:pt idx="219">
                  <c:v>6.6497625000000005</c:v>
                </c:pt>
                <c:pt idx="220">
                  <c:v>6.7854000000000001</c:v>
                </c:pt>
                <c:pt idx="221">
                  <c:v>5.9345249999999998</c:v>
                </c:pt>
                <c:pt idx="222">
                  <c:v>5.5399124999999998</c:v>
                </c:pt>
                <c:pt idx="223">
                  <c:v>5.5769249999999992</c:v>
                </c:pt>
                <c:pt idx="224">
                  <c:v>5.4905999999999997</c:v>
                </c:pt>
                <c:pt idx="225">
                  <c:v>5.0713124999999994</c:v>
                </c:pt>
                <c:pt idx="226">
                  <c:v>4.6520624999999995</c:v>
                </c:pt>
                <c:pt idx="227">
                  <c:v>4.4794125000000005</c:v>
                </c:pt>
                <c:pt idx="228">
                  <c:v>4.3314374999999998</c:v>
                </c:pt>
                <c:pt idx="229">
                  <c:v>3.9861374999999999</c:v>
                </c:pt>
                <c:pt idx="230">
                  <c:v>4.3684124999999998</c:v>
                </c:pt>
                <c:pt idx="231">
                  <c:v>4.1587874999999999</c:v>
                </c:pt>
                <c:pt idx="232">
                  <c:v>3.9244874999999997</c:v>
                </c:pt>
                <c:pt idx="233">
                  <c:v>3.8011874999999997</c:v>
                </c:pt>
                <c:pt idx="234">
                  <c:v>3.5545499999999999</c:v>
                </c:pt>
                <c:pt idx="235">
                  <c:v>3.8134875000000004</c:v>
                </c:pt>
                <c:pt idx="236">
                  <c:v>3.5668874999999995</c:v>
                </c:pt>
                <c:pt idx="237">
                  <c:v>3.2215875</c:v>
                </c:pt>
                <c:pt idx="238">
                  <c:v>3.7271999999999998</c:v>
                </c:pt>
                <c:pt idx="239">
                  <c:v>3.3572249999999997</c:v>
                </c:pt>
                <c:pt idx="240">
                  <c:v>3.2215875</c:v>
                </c:pt>
                <c:pt idx="241">
                  <c:v>3.1229250000000004</c:v>
                </c:pt>
                <c:pt idx="242">
                  <c:v>2.5926750000000003</c:v>
                </c:pt>
                <c:pt idx="243">
                  <c:v>2.8023000000000002</c:v>
                </c:pt>
                <c:pt idx="244">
                  <c:v>2.7283124999999999</c:v>
                </c:pt>
                <c:pt idx="245">
                  <c:v>2.876325</c:v>
                </c:pt>
                <c:pt idx="246">
                  <c:v>2.6420250000000003</c:v>
                </c:pt>
                <c:pt idx="247">
                  <c:v>2.2103999999999999</c:v>
                </c:pt>
                <c:pt idx="248">
                  <c:v>2.4817125</c:v>
                </c:pt>
                <c:pt idx="249">
                  <c:v>2.6173500000000001</c:v>
                </c:pt>
                <c:pt idx="250">
                  <c:v>2.1857249999999997</c:v>
                </c:pt>
                <c:pt idx="251">
                  <c:v>2.1980624999999998</c:v>
                </c:pt>
                <c:pt idx="252">
                  <c:v>2.0131125000000001</c:v>
                </c:pt>
                <c:pt idx="253">
                  <c:v>1.7788124999999999</c:v>
                </c:pt>
                <c:pt idx="254">
                  <c:v>1.7171249999999998</c:v>
                </c:pt>
                <c:pt idx="255">
                  <c:v>1.7294624999999999</c:v>
                </c:pt>
                <c:pt idx="256">
                  <c:v>1.8404624999999999</c:v>
                </c:pt>
                <c:pt idx="257">
                  <c:v>1.3595250000000001</c:v>
                </c:pt>
                <c:pt idx="258">
                  <c:v>1.5198375000000002</c:v>
                </c:pt>
                <c:pt idx="259">
                  <c:v>1.3471875</c:v>
                </c:pt>
                <c:pt idx="260">
                  <c:v>0.80459999999999998</c:v>
                </c:pt>
                <c:pt idx="261">
                  <c:v>1.4951624999999999</c:v>
                </c:pt>
                <c:pt idx="262">
                  <c:v>1.4581875000000002</c:v>
                </c:pt>
                <c:pt idx="263">
                  <c:v>1.2732000000000001</c:v>
                </c:pt>
                <c:pt idx="264">
                  <c:v>1.4211750000000001</c:v>
                </c:pt>
                <c:pt idx="265">
                  <c:v>1.1252250000000001</c:v>
                </c:pt>
                <c:pt idx="266">
                  <c:v>1.2855375</c:v>
                </c:pt>
                <c:pt idx="267">
                  <c:v>0.79226249999999998</c:v>
                </c:pt>
                <c:pt idx="268">
                  <c:v>1.0635749999999999</c:v>
                </c:pt>
                <c:pt idx="269">
                  <c:v>0.57030000000000003</c:v>
                </c:pt>
                <c:pt idx="270">
                  <c:v>1.0265625</c:v>
                </c:pt>
                <c:pt idx="271">
                  <c:v>0.66896250000000002</c:v>
                </c:pt>
                <c:pt idx="272">
                  <c:v>0.96491250000000006</c:v>
                </c:pt>
                <c:pt idx="273">
                  <c:v>0.4099875</c:v>
                </c:pt>
                <c:pt idx="274">
                  <c:v>0.59497500000000003</c:v>
                </c:pt>
                <c:pt idx="275">
                  <c:v>0.61965000000000003</c:v>
                </c:pt>
                <c:pt idx="276">
                  <c:v>0.718275</c:v>
                </c:pt>
                <c:pt idx="277">
                  <c:v>0.65662500000000001</c:v>
                </c:pt>
                <c:pt idx="278">
                  <c:v>0.2127</c:v>
                </c:pt>
                <c:pt idx="279">
                  <c:v>0.42232500000000001</c:v>
                </c:pt>
                <c:pt idx="280">
                  <c:v>0.44700000000000001</c:v>
                </c:pt>
                <c:pt idx="281">
                  <c:v>0.38535000000000003</c:v>
                </c:pt>
                <c:pt idx="282">
                  <c:v>0.42232500000000001</c:v>
                </c:pt>
                <c:pt idx="283">
                  <c:v>0.31136249999999999</c:v>
                </c:pt>
                <c:pt idx="284">
                  <c:v>0.58263750000000003</c:v>
                </c:pt>
                <c:pt idx="285">
                  <c:v>0.55796250000000003</c:v>
                </c:pt>
                <c:pt idx="286">
                  <c:v>8.9399999999999993E-2</c:v>
                </c:pt>
                <c:pt idx="287">
                  <c:v>0.6442874999999999</c:v>
                </c:pt>
                <c:pt idx="288">
                  <c:v>-3.3937500000000002E-2</c:v>
                </c:pt>
                <c:pt idx="289">
                  <c:v>0.188025</c:v>
                </c:pt>
                <c:pt idx="290">
                  <c:v>5.2387500000000004E-2</c:v>
                </c:pt>
                <c:pt idx="291">
                  <c:v>0.2127</c:v>
                </c:pt>
                <c:pt idx="292">
                  <c:v>-2.1600000000000001E-2</c:v>
                </c:pt>
                <c:pt idx="293">
                  <c:v>-9.5587500000000006E-2</c:v>
                </c:pt>
                <c:pt idx="294">
                  <c:v>0.34833750000000002</c:v>
                </c:pt>
                <c:pt idx="295">
                  <c:v>0.31136249999999999</c:v>
                </c:pt>
                <c:pt idx="296">
                  <c:v>0.34833750000000002</c:v>
                </c:pt>
                <c:pt idx="297">
                  <c:v>0.50864999999999994</c:v>
                </c:pt>
                <c:pt idx="298">
                  <c:v>0.23737499999999997</c:v>
                </c:pt>
                <c:pt idx="299">
                  <c:v>-7.0912500000000003E-2</c:v>
                </c:pt>
                <c:pt idx="300">
                  <c:v>-0.25590000000000002</c:v>
                </c:pt>
                <c:pt idx="301">
                  <c:v>-0.342225</c:v>
                </c:pt>
                <c:pt idx="302">
                  <c:v>0.2003625</c:v>
                </c:pt>
                <c:pt idx="303">
                  <c:v>0.2127</c:v>
                </c:pt>
                <c:pt idx="304">
                  <c:v>-4.6275000000000004E-2</c:v>
                </c:pt>
                <c:pt idx="305">
                  <c:v>-8.3250000000000005E-2</c:v>
                </c:pt>
                <c:pt idx="306">
                  <c:v>-4.6275000000000004E-2</c:v>
                </c:pt>
                <c:pt idx="307">
                  <c:v>0.31136249999999999</c:v>
                </c:pt>
                <c:pt idx="308">
                  <c:v>2.7712499999999998E-2</c:v>
                </c:pt>
                <c:pt idx="309">
                  <c:v>0.13871249999999999</c:v>
                </c:pt>
                <c:pt idx="310">
                  <c:v>-5.8612499999999998E-2</c:v>
                </c:pt>
                <c:pt idx="311">
                  <c:v>-0.15723749999999997</c:v>
                </c:pt>
                <c:pt idx="312">
                  <c:v>0.2003625</c:v>
                </c:pt>
                <c:pt idx="313">
                  <c:v>-3.3937500000000002E-2</c:v>
                </c:pt>
                <c:pt idx="314">
                  <c:v>0.50864999999999994</c:v>
                </c:pt>
                <c:pt idx="315">
                  <c:v>0.32366249999999996</c:v>
                </c:pt>
                <c:pt idx="316">
                  <c:v>-7.0912500000000003E-2</c:v>
                </c:pt>
                <c:pt idx="317">
                  <c:v>0.28668749999999998</c:v>
                </c:pt>
                <c:pt idx="318">
                  <c:v>0.4099875</c:v>
                </c:pt>
                <c:pt idx="319">
                  <c:v>7.7062499999999992E-2</c:v>
                </c:pt>
                <c:pt idx="320">
                  <c:v>-0.26823749999999996</c:v>
                </c:pt>
                <c:pt idx="321">
                  <c:v>0.31136249999999999</c:v>
                </c:pt>
                <c:pt idx="322">
                  <c:v>0.2127</c:v>
                </c:pt>
                <c:pt idx="323">
                  <c:v>-2.1600000000000001E-2</c:v>
                </c:pt>
                <c:pt idx="324">
                  <c:v>-0.52721249999999997</c:v>
                </c:pt>
                <c:pt idx="325">
                  <c:v>-0.19424999999999998</c:v>
                </c:pt>
                <c:pt idx="326">
                  <c:v>-0.31755</c:v>
                </c:pt>
                <c:pt idx="327">
                  <c:v>7.7062499999999992E-2</c:v>
                </c:pt>
                <c:pt idx="328">
                  <c:v>0.52098750000000005</c:v>
                </c:pt>
                <c:pt idx="329">
                  <c:v>-8.3250000000000005E-2</c:v>
                </c:pt>
                <c:pt idx="330">
                  <c:v>8.9399999999999993E-2</c:v>
                </c:pt>
                <c:pt idx="331">
                  <c:v>-0.24356249999999999</c:v>
                </c:pt>
                <c:pt idx="332">
                  <c:v>-2.1600000000000001E-2</c:v>
                </c:pt>
                <c:pt idx="333">
                  <c:v>2.7712499999999998E-2</c:v>
                </c:pt>
                <c:pt idx="334">
                  <c:v>6.4725000000000005E-2</c:v>
                </c:pt>
                <c:pt idx="335">
                  <c:v>1.5375E-2</c:v>
                </c:pt>
                <c:pt idx="336">
                  <c:v>0.188025</c:v>
                </c:pt>
                <c:pt idx="337">
                  <c:v>-0.65051250000000005</c:v>
                </c:pt>
                <c:pt idx="338">
                  <c:v>0.13871249999999999</c:v>
                </c:pt>
                <c:pt idx="339">
                  <c:v>-0.169575</c:v>
                </c:pt>
                <c:pt idx="340">
                  <c:v>-0.10792499999999999</c:v>
                </c:pt>
                <c:pt idx="341">
                  <c:v>-5.8612499999999998E-2</c:v>
                </c:pt>
                <c:pt idx="342">
                  <c:v>0.4099875</c:v>
                </c:pt>
                <c:pt idx="343">
                  <c:v>-0.10792499999999999</c:v>
                </c:pt>
                <c:pt idx="344">
                  <c:v>-0.20658750000000001</c:v>
                </c:pt>
                <c:pt idx="345">
                  <c:v>3.0611058749999997E-3</c:v>
                </c:pt>
                <c:pt idx="346">
                  <c:v>-0.19424999999999998</c:v>
                </c:pt>
                <c:pt idx="347">
                  <c:v>0.37301249999999997</c:v>
                </c:pt>
                <c:pt idx="348">
                  <c:v>-0.31755</c:v>
                </c:pt>
                <c:pt idx="349">
                  <c:v>0.31136249999999999</c:v>
                </c:pt>
                <c:pt idx="350">
                  <c:v>-0.41621249999999999</c:v>
                </c:pt>
                <c:pt idx="351">
                  <c:v>1.5375E-2</c:v>
                </c:pt>
                <c:pt idx="352">
                  <c:v>-0.169575</c:v>
                </c:pt>
                <c:pt idx="353">
                  <c:v>-0.31755</c:v>
                </c:pt>
                <c:pt idx="354">
                  <c:v>-0.342225</c:v>
                </c:pt>
                <c:pt idx="355">
                  <c:v>-0.65051250000000005</c:v>
                </c:pt>
                <c:pt idx="356">
                  <c:v>-0.25590000000000002</c:v>
                </c:pt>
                <c:pt idx="357">
                  <c:v>-0.37919999999999998</c:v>
                </c:pt>
                <c:pt idx="358">
                  <c:v>-0.1326</c:v>
                </c:pt>
                <c:pt idx="359">
                  <c:v>3.0611058749999997E-3</c:v>
                </c:pt>
                <c:pt idx="360">
                  <c:v>-3.3937500000000002E-2</c:v>
                </c:pt>
                <c:pt idx="361">
                  <c:v>-0.24356249999999999</c:v>
                </c:pt>
                <c:pt idx="362">
                  <c:v>-0.41621249999999999</c:v>
                </c:pt>
                <c:pt idx="363">
                  <c:v>-0.24356249999999999</c:v>
                </c:pt>
                <c:pt idx="364">
                  <c:v>-0.44088749999999999</c:v>
                </c:pt>
                <c:pt idx="365">
                  <c:v>-0.42855000000000004</c:v>
                </c:pt>
                <c:pt idx="366">
                  <c:v>-0.26823749999999996</c:v>
                </c:pt>
                <c:pt idx="367">
                  <c:v>-0.15723749999999997</c:v>
                </c:pt>
                <c:pt idx="368">
                  <c:v>-0.36689999999999995</c:v>
                </c:pt>
                <c:pt idx="369">
                  <c:v>-7.0912500000000003E-2</c:v>
                </c:pt>
                <c:pt idx="370">
                  <c:v>1.5375E-2</c:v>
                </c:pt>
                <c:pt idx="371">
                  <c:v>7.7062499999999992E-2</c:v>
                </c:pt>
                <c:pt idx="372">
                  <c:v>-0.37919999999999998</c:v>
                </c:pt>
                <c:pt idx="373">
                  <c:v>-0.1819125</c:v>
                </c:pt>
                <c:pt idx="374">
                  <c:v>-0.37919999999999998</c:v>
                </c:pt>
                <c:pt idx="375">
                  <c:v>-0.37919999999999998</c:v>
                </c:pt>
                <c:pt idx="376">
                  <c:v>-0.77381250000000001</c:v>
                </c:pt>
                <c:pt idx="377">
                  <c:v>-0.24356249999999999</c:v>
                </c:pt>
                <c:pt idx="378">
                  <c:v>-0.3298875</c:v>
                </c:pt>
                <c:pt idx="379">
                  <c:v>-0.21892500000000001</c:v>
                </c:pt>
                <c:pt idx="380">
                  <c:v>-0.23122499999999999</c:v>
                </c:pt>
                <c:pt idx="381">
                  <c:v>-0.52721249999999997</c:v>
                </c:pt>
                <c:pt idx="382">
                  <c:v>-0.37919999999999998</c:v>
                </c:pt>
                <c:pt idx="383">
                  <c:v>-0.21892500000000001</c:v>
                </c:pt>
                <c:pt idx="384">
                  <c:v>-0.23122499999999999</c:v>
                </c:pt>
                <c:pt idx="385">
                  <c:v>-0.46552499999999997</c:v>
                </c:pt>
                <c:pt idx="386">
                  <c:v>-0.21892500000000001</c:v>
                </c:pt>
                <c:pt idx="387">
                  <c:v>1.5375E-2</c:v>
                </c:pt>
                <c:pt idx="388">
                  <c:v>-0.62583749999999994</c:v>
                </c:pt>
                <c:pt idx="389">
                  <c:v>-0.3052125</c:v>
                </c:pt>
                <c:pt idx="390">
                  <c:v>-0.28057500000000002</c:v>
                </c:pt>
                <c:pt idx="391">
                  <c:v>-0.93412500000000009</c:v>
                </c:pt>
                <c:pt idx="392">
                  <c:v>-0.53951250000000006</c:v>
                </c:pt>
                <c:pt idx="393">
                  <c:v>-0.26823749999999996</c:v>
                </c:pt>
                <c:pt idx="394">
                  <c:v>2.7712499999999998E-2</c:v>
                </c:pt>
                <c:pt idx="395">
                  <c:v>-0.1819125</c:v>
                </c:pt>
                <c:pt idx="396">
                  <c:v>-0.3298875</c:v>
                </c:pt>
                <c:pt idx="397">
                  <c:v>-0.41621249999999999</c:v>
                </c:pt>
                <c:pt idx="398">
                  <c:v>-0.1326</c:v>
                </c:pt>
                <c:pt idx="399">
                  <c:v>-0.29291250000000002</c:v>
                </c:pt>
                <c:pt idx="400">
                  <c:v>3.0611058749999997E-3</c:v>
                </c:pt>
              </c:numCache>
            </c:numRef>
          </c:yVal>
          <c:smooth val="1"/>
          <c:extLst>
            <c:ext xmlns:c16="http://schemas.microsoft.com/office/drawing/2014/chart" uri="{C3380CC4-5D6E-409C-BE32-E72D297353CC}">
              <c16:uniqueId val="{00000000-1A64-4C30-88C8-A9809AD9A610}"/>
            </c:ext>
          </c:extLst>
        </c:ser>
        <c:dLbls>
          <c:showLegendKey val="0"/>
          <c:showVal val="0"/>
          <c:showCatName val="0"/>
          <c:showSerName val="0"/>
          <c:showPercent val="0"/>
          <c:showBubbleSize val="0"/>
        </c:dLbls>
        <c:axId val="1412374640"/>
        <c:axId val="1426040544"/>
      </c:scatterChart>
      <c:valAx>
        <c:axId val="1412374640"/>
        <c:scaling>
          <c:orientation val="minMax"/>
          <c:max val="1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a:t>
                </a:r>
                <a:r>
                  <a:rPr lang="en-US" sz="2000" baseline="0">
                    <a:solidFill>
                      <a:schemeClr val="bg1"/>
                    </a:solidFill>
                  </a:rPr>
                  <a:t> (Sec)</a:t>
                </a:r>
                <a:endParaRPr lang="en-US" sz="2000">
                  <a:solidFill>
                    <a:schemeClr val="bg1"/>
                  </a:solidFill>
                </a:endParaRP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26040544"/>
        <c:crosses val="autoZero"/>
        <c:crossBetween val="midCat"/>
      </c:valAx>
      <c:valAx>
        <c:axId val="142604054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a:t>
                </a:r>
                <a:r>
                  <a:rPr lang="en-US" sz="2000" baseline="0" dirty="0">
                    <a:solidFill>
                      <a:schemeClr val="bg1"/>
                    </a:solidFill>
                  </a:rPr>
                  <a:t> (lbf)</a:t>
                </a:r>
                <a:endParaRPr lang="en-US" sz="2000" dirty="0">
                  <a:solidFill>
                    <a:schemeClr val="bg1"/>
                  </a:solidFill>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123746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Thermocouple Data</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 Dev2_ai1'!$I$36:$I$246</c:f>
              <c:numCache>
                <c:formatCode>General</c:formatCode>
                <c:ptCount val="21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numCache>
            </c:numRef>
          </c:xVal>
          <c:yVal>
            <c:numRef>
              <c:f>'Thermocouple - Dev2_ai1'!$J$36:$J$246</c:f>
              <c:numCache>
                <c:formatCode>General</c:formatCode>
                <c:ptCount val="211"/>
                <c:pt idx="0">
                  <c:v>149.33496199999999</c:v>
                </c:pt>
                <c:pt idx="1">
                  <c:v>183.47565800000001</c:v>
                </c:pt>
                <c:pt idx="2">
                  <c:v>198.65829600000001</c:v>
                </c:pt>
                <c:pt idx="3">
                  <c:v>227.787204</c:v>
                </c:pt>
                <c:pt idx="4">
                  <c:v>246.326989</c:v>
                </c:pt>
                <c:pt idx="5">
                  <c:v>236.02631500000001</c:v>
                </c:pt>
                <c:pt idx="6">
                  <c:v>221.757687</c:v>
                </c:pt>
                <c:pt idx="7">
                  <c:v>214.58196899999999</c:v>
                </c:pt>
                <c:pt idx="8">
                  <c:v>235.41514699999999</c:v>
                </c:pt>
                <c:pt idx="9">
                  <c:v>233.00634099999999</c:v>
                </c:pt>
                <c:pt idx="10">
                  <c:v>268.723635</c:v>
                </c:pt>
                <c:pt idx="11">
                  <c:v>289.27371399999998</c:v>
                </c:pt>
                <c:pt idx="12">
                  <c:v>241.05028999999999</c:v>
                </c:pt>
                <c:pt idx="13">
                  <c:v>246.326989</c:v>
                </c:pt>
                <c:pt idx="14">
                  <c:v>239.771353</c:v>
                </c:pt>
                <c:pt idx="15">
                  <c:v>252.59028699999999</c:v>
                </c:pt>
                <c:pt idx="16">
                  <c:v>293.20287000000002</c:v>
                </c:pt>
                <c:pt idx="17">
                  <c:v>315.82497899999998</c:v>
                </c:pt>
                <c:pt idx="18">
                  <c:v>408.06829099999999</c:v>
                </c:pt>
                <c:pt idx="19">
                  <c:v>450.868314</c:v>
                </c:pt>
                <c:pt idx="20">
                  <c:v>503.99069100000003</c:v>
                </c:pt>
                <c:pt idx="21">
                  <c:v>596.33229500000004</c:v>
                </c:pt>
                <c:pt idx="22">
                  <c:v>653.53046099999995</c:v>
                </c:pt>
                <c:pt idx="23">
                  <c:v>801.43960800000002</c:v>
                </c:pt>
                <c:pt idx="24">
                  <c:v>1032.5575610000001</c:v>
                </c:pt>
                <c:pt idx="25">
                  <c:v>1371.2981589999999</c:v>
                </c:pt>
                <c:pt idx="26">
                  <c:v>1169.124057</c:v>
                </c:pt>
                <c:pt idx="27">
                  <c:v>1690.1034420000001</c:v>
                </c:pt>
                <c:pt idx="28">
                  <c:v>1389.794881</c:v>
                </c:pt>
                <c:pt idx="29">
                  <c:v>1389.794881</c:v>
                </c:pt>
                <c:pt idx="30">
                  <c:v>1466.5108520000001</c:v>
                </c:pt>
                <c:pt idx="31">
                  <c:v>2296.1078590000002</c:v>
                </c:pt>
                <c:pt idx="32">
                  <c:v>2441.4979010000002</c:v>
                </c:pt>
                <c:pt idx="33">
                  <c:v>1784.4326490000001</c:v>
                </c:pt>
                <c:pt idx="34">
                  <c:v>1949.4688719999999</c:v>
                </c:pt>
                <c:pt idx="35">
                  <c:v>2159.3699710000001</c:v>
                </c:pt>
                <c:pt idx="36">
                  <c:v>2704.349631</c:v>
                </c:pt>
                <c:pt idx="37">
                  <c:v>3098.3695769999999</c:v>
                </c:pt>
                <c:pt idx="38">
                  <c:v>3140.7115520000002</c:v>
                </c:pt>
                <c:pt idx="39">
                  <c:v>3769.802079</c:v>
                </c:pt>
                <c:pt idx="40">
                  <c:v>4141.704385</c:v>
                </c:pt>
                <c:pt idx="41">
                  <c:v>3429.8654580000002</c:v>
                </c:pt>
                <c:pt idx="42">
                  <c:v>4609.2038169999996</c:v>
                </c:pt>
                <c:pt idx="43">
                  <c:v>3429.8654580000002</c:v>
                </c:pt>
                <c:pt idx="44">
                  <c:v>3669.5245030000001</c:v>
                </c:pt>
                <c:pt idx="45">
                  <c:v>3035.8918410000001</c:v>
                </c:pt>
                <c:pt idx="46">
                  <c:v>3293.3575850000002</c:v>
                </c:pt>
                <c:pt idx="47">
                  <c:v>4005.053551</c:v>
                </c:pt>
                <c:pt idx="48">
                  <c:v>3898.8240230000001</c:v>
                </c:pt>
                <c:pt idx="49">
                  <c:v>3951.5997609999999</c:v>
                </c:pt>
                <c:pt idx="50">
                  <c:v>4311.511622</c:v>
                </c:pt>
                <c:pt idx="51">
                  <c:v>4958.9301210000003</c:v>
                </c:pt>
                <c:pt idx="52">
                  <c:v>4458.0176099999999</c:v>
                </c:pt>
                <c:pt idx="53">
                  <c:v>6162.4684980000002</c:v>
                </c:pt>
                <c:pt idx="54">
                  <c:v>6492.463393</c:v>
                </c:pt>
                <c:pt idx="55">
                  <c:v>5228.7141959999999</c:v>
                </c:pt>
                <c:pt idx="56">
                  <c:v>5622.0652950000003</c:v>
                </c:pt>
                <c:pt idx="57">
                  <c:v>5585.199705</c:v>
                </c:pt>
                <c:pt idx="58">
                  <c:v>5333.3692160000001</c:v>
                </c:pt>
                <c:pt idx="59">
                  <c:v>8838.3226169999998</c:v>
                </c:pt>
                <c:pt idx="60">
                  <c:v>6972.8585009999997</c:v>
                </c:pt>
                <c:pt idx="61">
                  <c:v>7389.9988880000001</c:v>
                </c:pt>
                <c:pt idx="62">
                  <c:v>7582.6449830000001</c:v>
                </c:pt>
                <c:pt idx="63">
                  <c:v>7389.9988880000001</c:v>
                </c:pt>
                <c:pt idx="64">
                  <c:v>7437.7349670000003</c:v>
                </c:pt>
                <c:pt idx="65">
                  <c:v>8562.0595319999993</c:v>
                </c:pt>
                <c:pt idx="66">
                  <c:v>8188.5171570000002</c:v>
                </c:pt>
                <c:pt idx="67">
                  <c:v>13408.074584</c:v>
                </c:pt>
                <c:pt idx="68">
                  <c:v>8726.8568219999997</c:v>
                </c:pt>
                <c:pt idx="69">
                  <c:v>11570.608179000001</c:v>
                </c:pt>
                <c:pt idx="70">
                  <c:v>12231.190843</c:v>
                </c:pt>
                <c:pt idx="71">
                  <c:v>9180.5466130000004</c:v>
                </c:pt>
                <c:pt idx="72">
                  <c:v>11217.708042</c:v>
                </c:pt>
                <c:pt idx="73">
                  <c:v>11714.554615999999</c:v>
                </c:pt>
                <c:pt idx="74">
                  <c:v>11357.683510000001</c:v>
                </c:pt>
                <c:pt idx="75">
                  <c:v>12846.732129</c:v>
                </c:pt>
                <c:pt idx="76">
                  <c:v>10942.427258</c:v>
                </c:pt>
                <c:pt idx="77">
                  <c:v>12458.831201000001</c:v>
                </c:pt>
                <c:pt idx="78">
                  <c:v>13490.043522</c:v>
                </c:pt>
                <c:pt idx="79">
                  <c:v>15691.390731</c:v>
                </c:pt>
                <c:pt idx="80">
                  <c:v>15880.700288</c:v>
                </c:pt>
                <c:pt idx="81">
                  <c:v>17783.850998000002</c:v>
                </c:pt>
                <c:pt idx="82">
                  <c:v>16265.473022</c:v>
                </c:pt>
                <c:pt idx="83">
                  <c:v>17264.197123000002</c:v>
                </c:pt>
                <c:pt idx="84">
                  <c:v>18425.871856999998</c:v>
                </c:pt>
                <c:pt idx="85">
                  <c:v>13822.446878000001</c:v>
                </c:pt>
                <c:pt idx="86">
                  <c:v>22995.28096</c:v>
                </c:pt>
                <c:pt idx="87">
                  <c:v>15504.107217999999</c:v>
                </c:pt>
                <c:pt idx="88">
                  <c:v>17470.405486</c:v>
                </c:pt>
                <c:pt idx="89">
                  <c:v>20005.159780999998</c:v>
                </c:pt>
                <c:pt idx="90">
                  <c:v>15785.791080000001</c:v>
                </c:pt>
                <c:pt idx="91">
                  <c:v>15318.831054</c:v>
                </c:pt>
                <c:pt idx="92">
                  <c:v>16858.303112000001</c:v>
                </c:pt>
                <c:pt idx="93">
                  <c:v>16265.473022</c:v>
                </c:pt>
                <c:pt idx="94">
                  <c:v>16958.967479999999</c:v>
                </c:pt>
                <c:pt idx="95">
                  <c:v>18425.871856999998</c:v>
                </c:pt>
                <c:pt idx="96">
                  <c:v>16958.967479999999</c:v>
                </c:pt>
                <c:pt idx="97">
                  <c:v>17060.169623000002</c:v>
                </c:pt>
                <c:pt idx="98">
                  <c:v>18317.450397000001</c:v>
                </c:pt>
                <c:pt idx="99">
                  <c:v>17783.850998000002</c:v>
                </c:pt>
                <c:pt idx="100">
                  <c:v>17574.333742999999</c:v>
                </c:pt>
                <c:pt idx="101">
                  <c:v>19542.046956999999</c:v>
                </c:pt>
                <c:pt idx="102">
                  <c:v>23261.563246999998</c:v>
                </c:pt>
                <c:pt idx="103">
                  <c:v>14864.301432</c:v>
                </c:pt>
                <c:pt idx="104">
                  <c:v>20240.368895</c:v>
                </c:pt>
                <c:pt idx="105">
                  <c:v>16958.967479999999</c:v>
                </c:pt>
                <c:pt idx="106">
                  <c:v>15785.791080000001</c:v>
                </c:pt>
                <c:pt idx="107">
                  <c:v>23128.080909</c:v>
                </c:pt>
                <c:pt idx="108">
                  <c:v>26227.756259000002</c:v>
                </c:pt>
                <c:pt idx="109">
                  <c:v>20597.810275</c:v>
                </c:pt>
                <c:pt idx="110">
                  <c:v>20478.042429000001</c:v>
                </c:pt>
                <c:pt idx="111">
                  <c:v>22084.537533999999</c:v>
                </c:pt>
                <c:pt idx="112">
                  <c:v>24917.684883999998</c:v>
                </c:pt>
                <c:pt idx="113">
                  <c:v>25784.420822</c:v>
                </c:pt>
                <c:pt idx="114">
                  <c:v>19542.046956999999</c:v>
                </c:pt>
                <c:pt idx="115">
                  <c:v>20718.202552999999</c:v>
                </c:pt>
                <c:pt idx="116">
                  <c:v>18317.450397000001</c:v>
                </c:pt>
                <c:pt idx="117">
                  <c:v>20005.159780999998</c:v>
                </c:pt>
                <c:pt idx="118">
                  <c:v>19314.099729000001</c:v>
                </c:pt>
                <c:pt idx="119">
                  <c:v>20240.368895</c:v>
                </c:pt>
                <c:pt idx="120">
                  <c:v>25931.453468</c:v>
                </c:pt>
                <c:pt idx="121">
                  <c:v>19542.046956999999</c:v>
                </c:pt>
                <c:pt idx="122">
                  <c:v>19314.099729000001</c:v>
                </c:pt>
                <c:pt idx="123">
                  <c:v>21329.628674</c:v>
                </c:pt>
                <c:pt idx="124">
                  <c:v>22731.716235</c:v>
                </c:pt>
                <c:pt idx="125">
                  <c:v>19088.529879999998</c:v>
                </c:pt>
                <c:pt idx="126">
                  <c:v>17889.445059999998</c:v>
                </c:pt>
                <c:pt idx="127">
                  <c:v>18102.316782999998</c:v>
                </c:pt>
                <c:pt idx="128">
                  <c:v>20597.810275</c:v>
                </c:pt>
                <c:pt idx="129">
                  <c:v>22084.537533999999</c:v>
                </c:pt>
                <c:pt idx="130">
                  <c:v>19427.774829999998</c:v>
                </c:pt>
                <c:pt idx="131">
                  <c:v>21704.158148999999</c:v>
                </c:pt>
                <c:pt idx="132">
                  <c:v>32279.725754999999</c:v>
                </c:pt>
                <c:pt idx="133">
                  <c:v>23261.563246999998</c:v>
                </c:pt>
                <c:pt idx="134">
                  <c:v>25638.129703999999</c:v>
                </c:pt>
                <c:pt idx="135">
                  <c:v>32459.193577999999</c:v>
                </c:pt>
                <c:pt idx="136">
                  <c:v>22600.945492999999</c:v>
                </c:pt>
                <c:pt idx="137">
                  <c:v>26527.064034999999</c:v>
                </c:pt>
                <c:pt idx="138">
                  <c:v>33369.864220000003</c:v>
                </c:pt>
                <c:pt idx="139">
                  <c:v>30362.854009999999</c:v>
                </c:pt>
                <c:pt idx="140">
                  <c:v>26981.717284999999</c:v>
                </c:pt>
                <c:pt idx="141">
                  <c:v>24917.684883999998</c:v>
                </c:pt>
                <c:pt idx="142">
                  <c:v>20960.871599999999</c:v>
                </c:pt>
                <c:pt idx="143">
                  <c:v>24215.300844000001</c:v>
                </c:pt>
                <c:pt idx="144">
                  <c:v>25060.316365999999</c:v>
                </c:pt>
                <c:pt idx="145">
                  <c:v>24634.585997999999</c:v>
                </c:pt>
                <c:pt idx="146">
                  <c:v>26981.717284999999</c:v>
                </c:pt>
                <c:pt idx="147">
                  <c:v>25931.453468</c:v>
                </c:pt>
                <c:pt idx="148">
                  <c:v>37040.310934000001</c:v>
                </c:pt>
                <c:pt idx="149">
                  <c:v>37651.397908999999</c:v>
                </c:pt>
                <c:pt idx="150">
                  <c:v>23939.31655</c:v>
                </c:pt>
                <c:pt idx="151">
                  <c:v>29691.262081000001</c:v>
                </c:pt>
                <c:pt idx="152">
                  <c:v>28547.634692</c:v>
                </c:pt>
                <c:pt idx="153">
                  <c:v>26527.064034999999</c:v>
                </c:pt>
                <c:pt idx="154">
                  <c:v>28387.492722999999</c:v>
                </c:pt>
                <c:pt idx="155">
                  <c:v>28708.578087999998</c:v>
                </c:pt>
                <c:pt idx="156">
                  <c:v>37040.310934000001</c:v>
                </c:pt>
                <c:pt idx="157">
                  <c:v>46447.406287999998</c:v>
                </c:pt>
                <c:pt idx="158">
                  <c:v>40185.901965999998</c:v>
                </c:pt>
                <c:pt idx="159">
                  <c:v>45711.564433</c:v>
                </c:pt>
                <c:pt idx="160">
                  <c:v>60039.325992999999</c:v>
                </c:pt>
                <c:pt idx="161">
                  <c:v>56421.727504000002</c:v>
                </c:pt>
                <c:pt idx="162">
                  <c:v>53555.327612000001</c:v>
                </c:pt>
                <c:pt idx="163">
                  <c:v>63533.468544000003</c:v>
                </c:pt>
                <c:pt idx="164">
                  <c:v>63859.827187000003</c:v>
                </c:pt>
                <c:pt idx="165">
                  <c:v>79367.936392000003</c:v>
                </c:pt>
                <c:pt idx="166">
                  <c:v>63533.468544000003</c:v>
                </c:pt>
                <c:pt idx="167">
                  <c:v>89390.585187999997</c:v>
                </c:pt>
                <c:pt idx="168">
                  <c:v>111217.712371</c:v>
                </c:pt>
                <c:pt idx="169">
                  <c:v>118901.444778</c:v>
                </c:pt>
                <c:pt idx="170">
                  <c:v>135679.59734499999</c:v>
                </c:pt>
                <c:pt idx="171">
                  <c:v>149593.10353600001</c:v>
                </c:pt>
                <c:pt idx="172">
                  <c:v>197361.54035600001</c:v>
                </c:pt>
                <c:pt idx="173">
                  <c:v>157368.91862000001</c:v>
                </c:pt>
                <c:pt idx="174">
                  <c:v>155213.85518000001</c:v>
                </c:pt>
                <c:pt idx="175">
                  <c:v>155929.314293</c:v>
                </c:pt>
                <c:pt idx="176">
                  <c:v>171637.643163</c:v>
                </c:pt>
                <c:pt idx="177">
                  <c:v>217610.81576299999</c:v>
                </c:pt>
                <c:pt idx="178">
                  <c:v>190419.04812600001</c:v>
                </c:pt>
                <c:pt idx="179">
                  <c:v>181223.151147</c:v>
                </c:pt>
                <c:pt idx="180">
                  <c:v>203617.27075500001</c:v>
                </c:pt>
                <c:pt idx="181">
                  <c:v>187028.82283700001</c:v>
                </c:pt>
                <c:pt idx="182">
                  <c:v>184521.00707600001</c:v>
                </c:pt>
                <c:pt idx="183">
                  <c:v>198244.76618199999</c:v>
                </c:pt>
                <c:pt idx="184">
                  <c:v>187871.377698</c:v>
                </c:pt>
                <c:pt idx="185">
                  <c:v>250311.553595</c:v>
                </c:pt>
                <c:pt idx="186">
                  <c:v>264779.11580099998</c:v>
                </c:pt>
                <c:pt idx="187">
                  <c:v>317989.27992</c:v>
                </c:pt>
                <c:pt idx="188">
                  <c:v>313994.57101299998</c:v>
                </c:pt>
                <c:pt idx="189">
                  <c:v>364959.458002</c:v>
                </c:pt>
                <c:pt idx="190">
                  <c:v>317989.27992</c:v>
                </c:pt>
                <c:pt idx="191">
                  <c:v>366472.87964200001</c:v>
                </c:pt>
                <c:pt idx="192">
                  <c:v>407800.80979700002</c:v>
                </c:pt>
                <c:pt idx="193">
                  <c:v>331628.38136</c:v>
                </c:pt>
                <c:pt idx="194">
                  <c:v>324746.11310800002</c:v>
                </c:pt>
                <c:pt idx="195">
                  <c:v>275219.48248800001</c:v>
                </c:pt>
                <c:pt idx="196">
                  <c:v>254687.44451</c:v>
                </c:pt>
                <c:pt idx="197">
                  <c:v>148903.22693899999</c:v>
                </c:pt>
                <c:pt idx="198">
                  <c:v>137594.90136300001</c:v>
                </c:pt>
                <c:pt idx="199">
                  <c:v>76637.492255999998</c:v>
                </c:pt>
                <c:pt idx="200">
                  <c:v>40622.674931000001</c:v>
                </c:pt>
                <c:pt idx="201">
                  <c:v>23802.376876999999</c:v>
                </c:pt>
                <c:pt idx="202">
                  <c:v>17060.169623000002</c:v>
                </c:pt>
                <c:pt idx="203">
                  <c:v>11642.380447</c:v>
                </c:pt>
                <c:pt idx="204">
                  <c:v>11010.668383</c:v>
                </c:pt>
                <c:pt idx="205">
                  <c:v>18754.586023</c:v>
                </c:pt>
                <c:pt idx="206">
                  <c:v>23395.730984999998</c:v>
                </c:pt>
                <c:pt idx="207">
                  <c:v>32101.137988999999</c:v>
                </c:pt>
                <c:pt idx="208">
                  <c:v>37651.397908999999</c:v>
                </c:pt>
                <c:pt idx="209">
                  <c:v>34682.819437999999</c:v>
                </c:pt>
                <c:pt idx="210">
                  <c:v>39538.527969000002</c:v>
                </c:pt>
              </c:numCache>
            </c:numRef>
          </c:yVal>
          <c:smooth val="0"/>
          <c:extLst>
            <c:ext xmlns:c16="http://schemas.microsoft.com/office/drawing/2014/chart" uri="{C3380CC4-5D6E-409C-BE32-E72D297353CC}">
              <c16:uniqueId val="{00000000-0E7B-4607-B400-CF8C0FF6B949}"/>
            </c:ext>
          </c:extLst>
        </c:ser>
        <c:dLbls>
          <c:showLegendKey val="0"/>
          <c:showVal val="0"/>
          <c:showCatName val="0"/>
          <c:showSerName val="0"/>
          <c:showPercent val="0"/>
          <c:showBubbleSize val="0"/>
        </c:dLbls>
        <c:axId val="1759650863"/>
        <c:axId val="1695657311"/>
      </c:scatterChart>
      <c:valAx>
        <c:axId val="1759650863"/>
        <c:scaling>
          <c:orientation val="minMax"/>
          <c:max val="10.199999999999999"/>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597378202203421"/>
              <c:y val="0.8980053987920364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695657311"/>
        <c:crosses val="autoZero"/>
        <c:crossBetween val="midCat"/>
      </c:valAx>
      <c:valAx>
        <c:axId val="1695657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759650863"/>
        <c:crosses val="autoZero"/>
        <c:crossBetween val="midCat"/>
        <c:dispUnits>
          <c:builtInUnit val="hundreds"/>
          <c:dispUnitsLbl>
            <c:spPr>
              <a:noFill/>
              <a:ln>
                <a:noFill/>
              </a:ln>
              <a:effectLst/>
            </c:spPr>
            <c:txPr>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5/4/2020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5/4/2020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0bb11bd2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0bb11bd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B992D-959C-3042-8559-B357310477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396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96198" y="4765280"/>
            <a:ext cx="40898880" cy="1313664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24960"/>
            </a:lvl1pPr>
            <a:lvl2pPr lvl="1" algn="ctr">
              <a:spcBef>
                <a:spcPts val="0"/>
              </a:spcBef>
              <a:spcAft>
                <a:spcPts val="0"/>
              </a:spcAft>
              <a:buSzPts val="5200"/>
              <a:buNone/>
              <a:defRPr sz="24960"/>
            </a:lvl2pPr>
            <a:lvl3pPr lvl="2" algn="ctr">
              <a:spcBef>
                <a:spcPts val="0"/>
              </a:spcBef>
              <a:spcAft>
                <a:spcPts val="0"/>
              </a:spcAft>
              <a:buSzPts val="5200"/>
              <a:buNone/>
              <a:defRPr sz="24960"/>
            </a:lvl3pPr>
            <a:lvl4pPr lvl="3" algn="ctr">
              <a:spcBef>
                <a:spcPts val="0"/>
              </a:spcBef>
              <a:spcAft>
                <a:spcPts val="0"/>
              </a:spcAft>
              <a:buSzPts val="5200"/>
              <a:buNone/>
              <a:defRPr sz="24960"/>
            </a:lvl4pPr>
            <a:lvl5pPr lvl="4" algn="ctr">
              <a:spcBef>
                <a:spcPts val="0"/>
              </a:spcBef>
              <a:spcAft>
                <a:spcPts val="0"/>
              </a:spcAft>
              <a:buSzPts val="5200"/>
              <a:buNone/>
              <a:defRPr sz="24960"/>
            </a:lvl5pPr>
            <a:lvl6pPr lvl="5" algn="ctr">
              <a:spcBef>
                <a:spcPts val="0"/>
              </a:spcBef>
              <a:spcAft>
                <a:spcPts val="0"/>
              </a:spcAft>
              <a:buSzPts val="5200"/>
              <a:buNone/>
              <a:defRPr sz="24960"/>
            </a:lvl6pPr>
            <a:lvl7pPr lvl="6" algn="ctr">
              <a:spcBef>
                <a:spcPts val="0"/>
              </a:spcBef>
              <a:spcAft>
                <a:spcPts val="0"/>
              </a:spcAft>
              <a:buSzPts val="5200"/>
              <a:buNone/>
              <a:defRPr sz="24960"/>
            </a:lvl7pPr>
            <a:lvl8pPr lvl="7" algn="ctr">
              <a:spcBef>
                <a:spcPts val="0"/>
              </a:spcBef>
              <a:spcAft>
                <a:spcPts val="0"/>
              </a:spcAft>
              <a:buSzPts val="5200"/>
              <a:buNone/>
              <a:defRPr sz="24960"/>
            </a:lvl8pPr>
            <a:lvl9pPr lvl="8" algn="ctr">
              <a:spcBef>
                <a:spcPts val="0"/>
              </a:spcBef>
              <a:spcAft>
                <a:spcPts val="0"/>
              </a:spcAft>
              <a:buSzPts val="5200"/>
              <a:buNone/>
              <a:defRPr sz="24960"/>
            </a:lvl9pPr>
          </a:lstStyle>
          <a:p>
            <a:endParaRPr/>
          </a:p>
        </p:txBody>
      </p:sp>
      <p:sp>
        <p:nvSpPr>
          <p:cNvPr id="11" name="Google Shape;11;p2"/>
          <p:cNvSpPr txBox="1">
            <a:spLocks noGrp="1"/>
          </p:cNvSpPr>
          <p:nvPr>
            <p:ph type="subTitle" idx="1"/>
          </p:nvPr>
        </p:nvSpPr>
        <p:spPr>
          <a:xfrm>
            <a:off x="1496160" y="18138400"/>
            <a:ext cx="40898880" cy="507264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3440"/>
            </a:lvl1pPr>
            <a:lvl2pPr lvl="1" algn="ctr">
              <a:lnSpc>
                <a:spcPct val="100000"/>
              </a:lnSpc>
              <a:spcBef>
                <a:spcPts val="0"/>
              </a:spcBef>
              <a:spcAft>
                <a:spcPts val="0"/>
              </a:spcAft>
              <a:buSzPts val="2800"/>
              <a:buNone/>
              <a:defRPr sz="13440"/>
            </a:lvl2pPr>
            <a:lvl3pPr lvl="2" algn="ctr">
              <a:lnSpc>
                <a:spcPct val="100000"/>
              </a:lnSpc>
              <a:spcBef>
                <a:spcPts val="0"/>
              </a:spcBef>
              <a:spcAft>
                <a:spcPts val="0"/>
              </a:spcAft>
              <a:buSzPts val="2800"/>
              <a:buNone/>
              <a:defRPr sz="13440"/>
            </a:lvl3pPr>
            <a:lvl4pPr lvl="3" algn="ctr">
              <a:lnSpc>
                <a:spcPct val="100000"/>
              </a:lnSpc>
              <a:spcBef>
                <a:spcPts val="0"/>
              </a:spcBef>
              <a:spcAft>
                <a:spcPts val="0"/>
              </a:spcAft>
              <a:buSzPts val="2800"/>
              <a:buNone/>
              <a:defRPr sz="13440"/>
            </a:lvl4pPr>
            <a:lvl5pPr lvl="4" algn="ctr">
              <a:lnSpc>
                <a:spcPct val="100000"/>
              </a:lnSpc>
              <a:spcBef>
                <a:spcPts val="0"/>
              </a:spcBef>
              <a:spcAft>
                <a:spcPts val="0"/>
              </a:spcAft>
              <a:buSzPts val="2800"/>
              <a:buNone/>
              <a:defRPr sz="13440"/>
            </a:lvl5pPr>
            <a:lvl6pPr lvl="5" algn="ctr">
              <a:lnSpc>
                <a:spcPct val="100000"/>
              </a:lnSpc>
              <a:spcBef>
                <a:spcPts val="0"/>
              </a:spcBef>
              <a:spcAft>
                <a:spcPts val="0"/>
              </a:spcAft>
              <a:buSzPts val="2800"/>
              <a:buNone/>
              <a:defRPr sz="13440"/>
            </a:lvl6pPr>
            <a:lvl7pPr lvl="6" algn="ctr">
              <a:lnSpc>
                <a:spcPct val="100000"/>
              </a:lnSpc>
              <a:spcBef>
                <a:spcPts val="0"/>
              </a:spcBef>
              <a:spcAft>
                <a:spcPts val="0"/>
              </a:spcAft>
              <a:buSzPts val="2800"/>
              <a:buNone/>
              <a:defRPr sz="13440"/>
            </a:lvl7pPr>
            <a:lvl8pPr lvl="7" algn="ctr">
              <a:lnSpc>
                <a:spcPct val="100000"/>
              </a:lnSpc>
              <a:spcBef>
                <a:spcPts val="0"/>
              </a:spcBef>
              <a:spcAft>
                <a:spcPts val="0"/>
              </a:spcAft>
              <a:buSzPts val="2800"/>
              <a:buNone/>
              <a:defRPr sz="13440"/>
            </a:lvl8pPr>
            <a:lvl9pPr lvl="8" algn="ctr">
              <a:lnSpc>
                <a:spcPct val="100000"/>
              </a:lnSpc>
              <a:spcBef>
                <a:spcPts val="0"/>
              </a:spcBef>
              <a:spcAft>
                <a:spcPts val="0"/>
              </a:spcAft>
              <a:buSzPts val="2800"/>
              <a:buNone/>
              <a:defRPr sz="13440"/>
            </a:lvl9pPr>
          </a:lstStyle>
          <a:p>
            <a:endParaRPr/>
          </a:p>
        </p:txBody>
      </p:sp>
      <p:sp>
        <p:nvSpPr>
          <p:cNvPr id="12" name="Google Shape;12;p2"/>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4435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96160" y="13765440"/>
            <a:ext cx="40898880" cy="538752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17280"/>
            </a:lvl1pPr>
            <a:lvl2pPr lvl="1" algn="ctr">
              <a:spcBef>
                <a:spcPts val="0"/>
              </a:spcBef>
              <a:spcAft>
                <a:spcPts val="0"/>
              </a:spcAft>
              <a:buSzPts val="3600"/>
              <a:buNone/>
              <a:defRPr sz="17280"/>
            </a:lvl2pPr>
            <a:lvl3pPr lvl="2" algn="ctr">
              <a:spcBef>
                <a:spcPts val="0"/>
              </a:spcBef>
              <a:spcAft>
                <a:spcPts val="0"/>
              </a:spcAft>
              <a:buSzPts val="3600"/>
              <a:buNone/>
              <a:defRPr sz="17280"/>
            </a:lvl3pPr>
            <a:lvl4pPr lvl="3" algn="ctr">
              <a:spcBef>
                <a:spcPts val="0"/>
              </a:spcBef>
              <a:spcAft>
                <a:spcPts val="0"/>
              </a:spcAft>
              <a:buSzPts val="3600"/>
              <a:buNone/>
              <a:defRPr sz="17280"/>
            </a:lvl4pPr>
            <a:lvl5pPr lvl="4" algn="ctr">
              <a:spcBef>
                <a:spcPts val="0"/>
              </a:spcBef>
              <a:spcAft>
                <a:spcPts val="0"/>
              </a:spcAft>
              <a:buSzPts val="3600"/>
              <a:buNone/>
              <a:defRPr sz="17280"/>
            </a:lvl5pPr>
            <a:lvl6pPr lvl="5" algn="ctr">
              <a:spcBef>
                <a:spcPts val="0"/>
              </a:spcBef>
              <a:spcAft>
                <a:spcPts val="0"/>
              </a:spcAft>
              <a:buSzPts val="3600"/>
              <a:buNone/>
              <a:defRPr sz="17280"/>
            </a:lvl6pPr>
            <a:lvl7pPr lvl="6" algn="ctr">
              <a:spcBef>
                <a:spcPts val="0"/>
              </a:spcBef>
              <a:spcAft>
                <a:spcPts val="0"/>
              </a:spcAft>
              <a:buSzPts val="3600"/>
              <a:buNone/>
              <a:defRPr sz="17280"/>
            </a:lvl7pPr>
            <a:lvl8pPr lvl="7" algn="ctr">
              <a:spcBef>
                <a:spcPts val="0"/>
              </a:spcBef>
              <a:spcAft>
                <a:spcPts val="0"/>
              </a:spcAft>
              <a:buSzPts val="3600"/>
              <a:buNone/>
              <a:defRPr sz="17280"/>
            </a:lvl8pPr>
            <a:lvl9pPr lvl="8" algn="ctr">
              <a:spcBef>
                <a:spcPts val="0"/>
              </a:spcBef>
              <a:spcAft>
                <a:spcPts val="0"/>
              </a:spcAft>
              <a:buSzPts val="3600"/>
              <a:buNone/>
              <a:defRPr sz="17280"/>
            </a:lvl9pPr>
          </a:lstStyle>
          <a:p>
            <a:endParaRPr/>
          </a:p>
        </p:txBody>
      </p:sp>
      <p:sp>
        <p:nvSpPr>
          <p:cNvPr id="15" name="Google Shape;15;p3"/>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9482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496160" y="2848160"/>
            <a:ext cx="40898880" cy="366528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496160" y="7375840"/>
            <a:ext cx="40898880" cy="21864960"/>
          </a:xfrm>
          <a:prstGeom prst="rect">
            <a:avLst/>
          </a:prstGeom>
        </p:spPr>
        <p:txBody>
          <a:bodyPr spcFirstLastPara="1" wrap="square" lIns="91425" tIns="91425" rIns="91425" bIns="91425" anchor="t" anchorCtr="0">
            <a:noAutofit/>
          </a:bodyPr>
          <a:lstStyle>
            <a:lvl1pPr marL="2194560" lvl="0" indent="-1645920">
              <a:spcBef>
                <a:spcPts val="0"/>
              </a:spcBef>
              <a:spcAft>
                <a:spcPts val="0"/>
              </a:spcAft>
              <a:buSzPts val="1800"/>
              <a:buChar char="●"/>
              <a:defRPr/>
            </a:lvl1pPr>
            <a:lvl2pPr marL="4389120" lvl="1" indent="-1524000">
              <a:spcBef>
                <a:spcPts val="7680"/>
              </a:spcBef>
              <a:spcAft>
                <a:spcPts val="0"/>
              </a:spcAft>
              <a:buSzPts val="1400"/>
              <a:buChar char="○"/>
              <a:defRPr/>
            </a:lvl2pPr>
            <a:lvl3pPr marL="6583680" lvl="2" indent="-1524000">
              <a:spcBef>
                <a:spcPts val="7680"/>
              </a:spcBef>
              <a:spcAft>
                <a:spcPts val="0"/>
              </a:spcAft>
              <a:buSzPts val="1400"/>
              <a:buChar char="■"/>
              <a:defRPr/>
            </a:lvl3pPr>
            <a:lvl4pPr marL="8778240" lvl="3" indent="-1524000">
              <a:spcBef>
                <a:spcPts val="7680"/>
              </a:spcBef>
              <a:spcAft>
                <a:spcPts val="0"/>
              </a:spcAft>
              <a:buSzPts val="1400"/>
              <a:buChar char="●"/>
              <a:defRPr/>
            </a:lvl4pPr>
            <a:lvl5pPr marL="10972800" lvl="4" indent="-1524000">
              <a:spcBef>
                <a:spcPts val="7680"/>
              </a:spcBef>
              <a:spcAft>
                <a:spcPts val="0"/>
              </a:spcAft>
              <a:buSzPts val="1400"/>
              <a:buChar char="○"/>
              <a:defRPr/>
            </a:lvl5pPr>
            <a:lvl6pPr marL="13167360" lvl="5" indent="-1524000">
              <a:spcBef>
                <a:spcPts val="7680"/>
              </a:spcBef>
              <a:spcAft>
                <a:spcPts val="0"/>
              </a:spcAft>
              <a:buSzPts val="1400"/>
              <a:buChar char="■"/>
              <a:defRPr/>
            </a:lvl6pPr>
            <a:lvl7pPr marL="15361920" lvl="6" indent="-1524000">
              <a:spcBef>
                <a:spcPts val="7680"/>
              </a:spcBef>
              <a:spcAft>
                <a:spcPts val="0"/>
              </a:spcAft>
              <a:buSzPts val="1400"/>
              <a:buChar char="●"/>
              <a:defRPr/>
            </a:lvl7pPr>
            <a:lvl8pPr marL="17556480" lvl="7" indent="-1524000">
              <a:spcBef>
                <a:spcPts val="7680"/>
              </a:spcBef>
              <a:spcAft>
                <a:spcPts val="0"/>
              </a:spcAft>
              <a:buSzPts val="1400"/>
              <a:buChar char="○"/>
              <a:defRPr/>
            </a:lvl8pPr>
            <a:lvl9pPr marL="19751040" lvl="8" indent="-1524000">
              <a:spcBef>
                <a:spcPts val="7680"/>
              </a:spcBef>
              <a:spcAft>
                <a:spcPts val="7680"/>
              </a:spcAft>
              <a:buSzPts val="1400"/>
              <a:buChar char="■"/>
              <a:defRPr/>
            </a:lvl9pPr>
          </a:lstStyle>
          <a:p>
            <a:endParaRPr/>
          </a:p>
        </p:txBody>
      </p:sp>
      <p:sp>
        <p:nvSpPr>
          <p:cNvPr id="19" name="Google Shape;19;p4"/>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76116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496160" y="2848160"/>
            <a:ext cx="40898880" cy="366528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1496160" y="7375840"/>
            <a:ext cx="19199520" cy="21864960"/>
          </a:xfrm>
          <a:prstGeom prst="rect">
            <a:avLst/>
          </a:prstGeom>
        </p:spPr>
        <p:txBody>
          <a:bodyPr spcFirstLastPara="1" wrap="square" lIns="91425" tIns="91425" rIns="91425" bIns="91425" anchor="t" anchorCtr="0">
            <a:noAutofit/>
          </a:bodyPr>
          <a:lstStyle>
            <a:lvl1pPr marL="2194560" lvl="0" indent="-1524000">
              <a:spcBef>
                <a:spcPts val="0"/>
              </a:spcBef>
              <a:spcAft>
                <a:spcPts val="0"/>
              </a:spcAft>
              <a:buSzPts val="1400"/>
              <a:buChar char="●"/>
              <a:defRPr sz="6720"/>
            </a:lvl1pPr>
            <a:lvl2pPr marL="4389120" lvl="1" indent="-1463040">
              <a:spcBef>
                <a:spcPts val="7680"/>
              </a:spcBef>
              <a:spcAft>
                <a:spcPts val="0"/>
              </a:spcAft>
              <a:buSzPts val="1200"/>
              <a:buChar char="○"/>
              <a:defRPr sz="5760"/>
            </a:lvl2pPr>
            <a:lvl3pPr marL="6583680" lvl="2" indent="-1463040">
              <a:spcBef>
                <a:spcPts val="7680"/>
              </a:spcBef>
              <a:spcAft>
                <a:spcPts val="0"/>
              </a:spcAft>
              <a:buSzPts val="1200"/>
              <a:buChar char="■"/>
              <a:defRPr sz="5760"/>
            </a:lvl3pPr>
            <a:lvl4pPr marL="8778240" lvl="3" indent="-1463040">
              <a:spcBef>
                <a:spcPts val="7680"/>
              </a:spcBef>
              <a:spcAft>
                <a:spcPts val="0"/>
              </a:spcAft>
              <a:buSzPts val="1200"/>
              <a:buChar char="●"/>
              <a:defRPr sz="5760"/>
            </a:lvl4pPr>
            <a:lvl5pPr marL="10972800" lvl="4" indent="-1463040">
              <a:spcBef>
                <a:spcPts val="7680"/>
              </a:spcBef>
              <a:spcAft>
                <a:spcPts val="0"/>
              </a:spcAft>
              <a:buSzPts val="1200"/>
              <a:buChar char="○"/>
              <a:defRPr sz="5760"/>
            </a:lvl5pPr>
            <a:lvl6pPr marL="13167360" lvl="5" indent="-1463040">
              <a:spcBef>
                <a:spcPts val="7680"/>
              </a:spcBef>
              <a:spcAft>
                <a:spcPts val="0"/>
              </a:spcAft>
              <a:buSzPts val="1200"/>
              <a:buChar char="■"/>
              <a:defRPr sz="5760"/>
            </a:lvl6pPr>
            <a:lvl7pPr marL="15361920" lvl="6" indent="-1463040">
              <a:spcBef>
                <a:spcPts val="7680"/>
              </a:spcBef>
              <a:spcAft>
                <a:spcPts val="0"/>
              </a:spcAft>
              <a:buSzPts val="1200"/>
              <a:buChar char="●"/>
              <a:defRPr sz="5760"/>
            </a:lvl7pPr>
            <a:lvl8pPr marL="17556480" lvl="7" indent="-1463040">
              <a:spcBef>
                <a:spcPts val="7680"/>
              </a:spcBef>
              <a:spcAft>
                <a:spcPts val="0"/>
              </a:spcAft>
              <a:buSzPts val="1200"/>
              <a:buChar char="○"/>
              <a:defRPr sz="5760"/>
            </a:lvl8pPr>
            <a:lvl9pPr marL="19751040" lvl="8" indent="-1463040">
              <a:spcBef>
                <a:spcPts val="7680"/>
              </a:spcBef>
              <a:spcAft>
                <a:spcPts val="7680"/>
              </a:spcAft>
              <a:buSzPts val="1200"/>
              <a:buChar char="■"/>
              <a:defRPr sz="5760"/>
            </a:lvl9pPr>
          </a:lstStyle>
          <a:p>
            <a:endParaRPr/>
          </a:p>
        </p:txBody>
      </p:sp>
      <p:sp>
        <p:nvSpPr>
          <p:cNvPr id="23" name="Google Shape;23;p5"/>
          <p:cNvSpPr txBox="1">
            <a:spLocks noGrp="1"/>
          </p:cNvSpPr>
          <p:nvPr>
            <p:ph type="body" idx="2"/>
          </p:nvPr>
        </p:nvSpPr>
        <p:spPr>
          <a:xfrm>
            <a:off x="23195520" y="7375840"/>
            <a:ext cx="19199520" cy="21864960"/>
          </a:xfrm>
          <a:prstGeom prst="rect">
            <a:avLst/>
          </a:prstGeom>
        </p:spPr>
        <p:txBody>
          <a:bodyPr spcFirstLastPara="1" wrap="square" lIns="91425" tIns="91425" rIns="91425" bIns="91425" anchor="t" anchorCtr="0">
            <a:noAutofit/>
          </a:bodyPr>
          <a:lstStyle>
            <a:lvl1pPr marL="2194560" lvl="0" indent="-1524000">
              <a:spcBef>
                <a:spcPts val="0"/>
              </a:spcBef>
              <a:spcAft>
                <a:spcPts val="0"/>
              </a:spcAft>
              <a:buSzPts val="1400"/>
              <a:buChar char="●"/>
              <a:defRPr sz="6720"/>
            </a:lvl1pPr>
            <a:lvl2pPr marL="4389120" lvl="1" indent="-1463040">
              <a:spcBef>
                <a:spcPts val="7680"/>
              </a:spcBef>
              <a:spcAft>
                <a:spcPts val="0"/>
              </a:spcAft>
              <a:buSzPts val="1200"/>
              <a:buChar char="○"/>
              <a:defRPr sz="5760"/>
            </a:lvl2pPr>
            <a:lvl3pPr marL="6583680" lvl="2" indent="-1463040">
              <a:spcBef>
                <a:spcPts val="7680"/>
              </a:spcBef>
              <a:spcAft>
                <a:spcPts val="0"/>
              </a:spcAft>
              <a:buSzPts val="1200"/>
              <a:buChar char="■"/>
              <a:defRPr sz="5760"/>
            </a:lvl3pPr>
            <a:lvl4pPr marL="8778240" lvl="3" indent="-1463040">
              <a:spcBef>
                <a:spcPts val="7680"/>
              </a:spcBef>
              <a:spcAft>
                <a:spcPts val="0"/>
              </a:spcAft>
              <a:buSzPts val="1200"/>
              <a:buChar char="●"/>
              <a:defRPr sz="5760"/>
            </a:lvl4pPr>
            <a:lvl5pPr marL="10972800" lvl="4" indent="-1463040">
              <a:spcBef>
                <a:spcPts val="7680"/>
              </a:spcBef>
              <a:spcAft>
                <a:spcPts val="0"/>
              </a:spcAft>
              <a:buSzPts val="1200"/>
              <a:buChar char="○"/>
              <a:defRPr sz="5760"/>
            </a:lvl5pPr>
            <a:lvl6pPr marL="13167360" lvl="5" indent="-1463040">
              <a:spcBef>
                <a:spcPts val="7680"/>
              </a:spcBef>
              <a:spcAft>
                <a:spcPts val="0"/>
              </a:spcAft>
              <a:buSzPts val="1200"/>
              <a:buChar char="■"/>
              <a:defRPr sz="5760"/>
            </a:lvl6pPr>
            <a:lvl7pPr marL="15361920" lvl="6" indent="-1463040">
              <a:spcBef>
                <a:spcPts val="7680"/>
              </a:spcBef>
              <a:spcAft>
                <a:spcPts val="0"/>
              </a:spcAft>
              <a:buSzPts val="1200"/>
              <a:buChar char="●"/>
              <a:defRPr sz="5760"/>
            </a:lvl7pPr>
            <a:lvl8pPr marL="17556480" lvl="7" indent="-1463040">
              <a:spcBef>
                <a:spcPts val="7680"/>
              </a:spcBef>
              <a:spcAft>
                <a:spcPts val="0"/>
              </a:spcAft>
              <a:buSzPts val="1200"/>
              <a:buChar char="○"/>
              <a:defRPr sz="5760"/>
            </a:lvl8pPr>
            <a:lvl9pPr marL="19751040" lvl="8" indent="-1463040">
              <a:spcBef>
                <a:spcPts val="7680"/>
              </a:spcBef>
              <a:spcAft>
                <a:spcPts val="7680"/>
              </a:spcAft>
              <a:buSzPts val="1200"/>
              <a:buChar char="■"/>
              <a:defRPr sz="5760"/>
            </a:lvl9pPr>
          </a:lstStyle>
          <a:p>
            <a:endParaRPr/>
          </a:p>
        </p:txBody>
      </p:sp>
      <p:sp>
        <p:nvSpPr>
          <p:cNvPr id="24" name="Google Shape;24;p5"/>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33533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496160" y="2848160"/>
            <a:ext cx="40898880" cy="366528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64779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496160" y="3555840"/>
            <a:ext cx="13478400" cy="483648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1520"/>
            </a:lvl1pPr>
            <a:lvl2pPr lvl="1">
              <a:spcBef>
                <a:spcPts val="0"/>
              </a:spcBef>
              <a:spcAft>
                <a:spcPts val="0"/>
              </a:spcAft>
              <a:buSzPts val="2400"/>
              <a:buNone/>
              <a:defRPr sz="11520"/>
            </a:lvl2pPr>
            <a:lvl3pPr lvl="2">
              <a:spcBef>
                <a:spcPts val="0"/>
              </a:spcBef>
              <a:spcAft>
                <a:spcPts val="0"/>
              </a:spcAft>
              <a:buSzPts val="2400"/>
              <a:buNone/>
              <a:defRPr sz="11520"/>
            </a:lvl3pPr>
            <a:lvl4pPr lvl="3">
              <a:spcBef>
                <a:spcPts val="0"/>
              </a:spcBef>
              <a:spcAft>
                <a:spcPts val="0"/>
              </a:spcAft>
              <a:buSzPts val="2400"/>
              <a:buNone/>
              <a:defRPr sz="11520"/>
            </a:lvl4pPr>
            <a:lvl5pPr lvl="4">
              <a:spcBef>
                <a:spcPts val="0"/>
              </a:spcBef>
              <a:spcAft>
                <a:spcPts val="0"/>
              </a:spcAft>
              <a:buSzPts val="2400"/>
              <a:buNone/>
              <a:defRPr sz="11520"/>
            </a:lvl5pPr>
            <a:lvl6pPr lvl="5">
              <a:spcBef>
                <a:spcPts val="0"/>
              </a:spcBef>
              <a:spcAft>
                <a:spcPts val="0"/>
              </a:spcAft>
              <a:buSzPts val="2400"/>
              <a:buNone/>
              <a:defRPr sz="11520"/>
            </a:lvl6pPr>
            <a:lvl7pPr lvl="6">
              <a:spcBef>
                <a:spcPts val="0"/>
              </a:spcBef>
              <a:spcAft>
                <a:spcPts val="0"/>
              </a:spcAft>
              <a:buSzPts val="2400"/>
              <a:buNone/>
              <a:defRPr sz="11520"/>
            </a:lvl7pPr>
            <a:lvl8pPr lvl="7">
              <a:spcBef>
                <a:spcPts val="0"/>
              </a:spcBef>
              <a:spcAft>
                <a:spcPts val="0"/>
              </a:spcAft>
              <a:buSzPts val="2400"/>
              <a:buNone/>
              <a:defRPr sz="11520"/>
            </a:lvl8pPr>
            <a:lvl9pPr lvl="8">
              <a:spcBef>
                <a:spcPts val="0"/>
              </a:spcBef>
              <a:spcAft>
                <a:spcPts val="0"/>
              </a:spcAft>
              <a:buSzPts val="2400"/>
              <a:buNone/>
              <a:defRPr sz="11520"/>
            </a:lvl9pPr>
          </a:lstStyle>
          <a:p>
            <a:endParaRPr/>
          </a:p>
        </p:txBody>
      </p:sp>
      <p:sp>
        <p:nvSpPr>
          <p:cNvPr id="30" name="Google Shape;30;p7"/>
          <p:cNvSpPr txBox="1">
            <a:spLocks noGrp="1"/>
          </p:cNvSpPr>
          <p:nvPr>
            <p:ph type="body" idx="1"/>
          </p:nvPr>
        </p:nvSpPr>
        <p:spPr>
          <a:xfrm>
            <a:off x="1496160" y="8893440"/>
            <a:ext cx="13478400" cy="20348160"/>
          </a:xfrm>
          <a:prstGeom prst="rect">
            <a:avLst/>
          </a:prstGeom>
        </p:spPr>
        <p:txBody>
          <a:bodyPr spcFirstLastPara="1" wrap="square" lIns="91425" tIns="91425" rIns="91425" bIns="91425" anchor="t" anchorCtr="0">
            <a:noAutofit/>
          </a:bodyPr>
          <a:lstStyle>
            <a:lvl1pPr marL="2194560" lvl="0" indent="-1463040">
              <a:spcBef>
                <a:spcPts val="0"/>
              </a:spcBef>
              <a:spcAft>
                <a:spcPts val="0"/>
              </a:spcAft>
              <a:buSzPts val="1200"/>
              <a:buChar char="●"/>
              <a:defRPr sz="5760"/>
            </a:lvl1pPr>
            <a:lvl2pPr marL="4389120" lvl="1" indent="-1463040">
              <a:spcBef>
                <a:spcPts val="7680"/>
              </a:spcBef>
              <a:spcAft>
                <a:spcPts val="0"/>
              </a:spcAft>
              <a:buSzPts val="1200"/>
              <a:buChar char="○"/>
              <a:defRPr sz="5760"/>
            </a:lvl2pPr>
            <a:lvl3pPr marL="6583680" lvl="2" indent="-1463040">
              <a:spcBef>
                <a:spcPts val="7680"/>
              </a:spcBef>
              <a:spcAft>
                <a:spcPts val="0"/>
              </a:spcAft>
              <a:buSzPts val="1200"/>
              <a:buChar char="■"/>
              <a:defRPr sz="5760"/>
            </a:lvl3pPr>
            <a:lvl4pPr marL="8778240" lvl="3" indent="-1463040">
              <a:spcBef>
                <a:spcPts val="7680"/>
              </a:spcBef>
              <a:spcAft>
                <a:spcPts val="0"/>
              </a:spcAft>
              <a:buSzPts val="1200"/>
              <a:buChar char="●"/>
              <a:defRPr sz="5760"/>
            </a:lvl4pPr>
            <a:lvl5pPr marL="10972800" lvl="4" indent="-1463040">
              <a:spcBef>
                <a:spcPts val="7680"/>
              </a:spcBef>
              <a:spcAft>
                <a:spcPts val="0"/>
              </a:spcAft>
              <a:buSzPts val="1200"/>
              <a:buChar char="○"/>
              <a:defRPr sz="5760"/>
            </a:lvl5pPr>
            <a:lvl6pPr marL="13167360" lvl="5" indent="-1463040">
              <a:spcBef>
                <a:spcPts val="7680"/>
              </a:spcBef>
              <a:spcAft>
                <a:spcPts val="0"/>
              </a:spcAft>
              <a:buSzPts val="1200"/>
              <a:buChar char="■"/>
              <a:defRPr sz="5760"/>
            </a:lvl6pPr>
            <a:lvl7pPr marL="15361920" lvl="6" indent="-1463040">
              <a:spcBef>
                <a:spcPts val="7680"/>
              </a:spcBef>
              <a:spcAft>
                <a:spcPts val="0"/>
              </a:spcAft>
              <a:buSzPts val="1200"/>
              <a:buChar char="●"/>
              <a:defRPr sz="5760"/>
            </a:lvl7pPr>
            <a:lvl8pPr marL="17556480" lvl="7" indent="-1463040">
              <a:spcBef>
                <a:spcPts val="7680"/>
              </a:spcBef>
              <a:spcAft>
                <a:spcPts val="0"/>
              </a:spcAft>
              <a:buSzPts val="1200"/>
              <a:buChar char="○"/>
              <a:defRPr sz="5760"/>
            </a:lvl8pPr>
            <a:lvl9pPr marL="19751040" lvl="8" indent="-1463040">
              <a:spcBef>
                <a:spcPts val="7680"/>
              </a:spcBef>
              <a:spcAft>
                <a:spcPts val="7680"/>
              </a:spcAft>
              <a:buSzPts val="1200"/>
              <a:buChar char="■"/>
              <a:defRPr sz="5760"/>
            </a:lvl9pPr>
          </a:lstStyle>
          <a:p>
            <a:endParaRPr/>
          </a:p>
        </p:txBody>
      </p:sp>
      <p:sp>
        <p:nvSpPr>
          <p:cNvPr id="31" name="Google Shape;31;p7"/>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6203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353200" y="2880960"/>
            <a:ext cx="30565440" cy="2618112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23040"/>
            </a:lvl1pPr>
            <a:lvl2pPr lvl="1">
              <a:spcBef>
                <a:spcPts val="0"/>
              </a:spcBef>
              <a:spcAft>
                <a:spcPts val="0"/>
              </a:spcAft>
              <a:buSzPts val="4800"/>
              <a:buNone/>
              <a:defRPr sz="23040"/>
            </a:lvl2pPr>
            <a:lvl3pPr lvl="2">
              <a:spcBef>
                <a:spcPts val="0"/>
              </a:spcBef>
              <a:spcAft>
                <a:spcPts val="0"/>
              </a:spcAft>
              <a:buSzPts val="4800"/>
              <a:buNone/>
              <a:defRPr sz="23040"/>
            </a:lvl3pPr>
            <a:lvl4pPr lvl="3">
              <a:spcBef>
                <a:spcPts val="0"/>
              </a:spcBef>
              <a:spcAft>
                <a:spcPts val="0"/>
              </a:spcAft>
              <a:buSzPts val="4800"/>
              <a:buNone/>
              <a:defRPr sz="23040"/>
            </a:lvl4pPr>
            <a:lvl5pPr lvl="4">
              <a:spcBef>
                <a:spcPts val="0"/>
              </a:spcBef>
              <a:spcAft>
                <a:spcPts val="0"/>
              </a:spcAft>
              <a:buSzPts val="4800"/>
              <a:buNone/>
              <a:defRPr sz="23040"/>
            </a:lvl5pPr>
            <a:lvl6pPr lvl="5">
              <a:spcBef>
                <a:spcPts val="0"/>
              </a:spcBef>
              <a:spcAft>
                <a:spcPts val="0"/>
              </a:spcAft>
              <a:buSzPts val="4800"/>
              <a:buNone/>
              <a:defRPr sz="23040"/>
            </a:lvl6pPr>
            <a:lvl7pPr lvl="6">
              <a:spcBef>
                <a:spcPts val="0"/>
              </a:spcBef>
              <a:spcAft>
                <a:spcPts val="0"/>
              </a:spcAft>
              <a:buSzPts val="4800"/>
              <a:buNone/>
              <a:defRPr sz="23040"/>
            </a:lvl7pPr>
            <a:lvl8pPr lvl="7">
              <a:spcBef>
                <a:spcPts val="0"/>
              </a:spcBef>
              <a:spcAft>
                <a:spcPts val="0"/>
              </a:spcAft>
              <a:buSzPts val="4800"/>
              <a:buNone/>
              <a:defRPr sz="23040"/>
            </a:lvl8pPr>
            <a:lvl9pPr lvl="8">
              <a:spcBef>
                <a:spcPts val="0"/>
              </a:spcBef>
              <a:spcAft>
                <a:spcPts val="0"/>
              </a:spcAft>
              <a:buSzPts val="4800"/>
              <a:buNone/>
              <a:defRPr sz="23040"/>
            </a:lvl9pPr>
          </a:lstStyle>
          <a:p>
            <a:endParaRPr/>
          </a:p>
        </p:txBody>
      </p:sp>
      <p:sp>
        <p:nvSpPr>
          <p:cNvPr id="34" name="Google Shape;34;p8"/>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68972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21945600" y="-800"/>
            <a:ext cx="21945600" cy="32918400"/>
          </a:xfrm>
          <a:prstGeom prst="rect">
            <a:avLst/>
          </a:prstGeom>
          <a:solidFill>
            <a:schemeClr val="lt2"/>
          </a:solidFill>
          <a:ln>
            <a:noFill/>
          </a:ln>
        </p:spPr>
        <p:txBody>
          <a:bodyPr spcFirstLastPara="1" wrap="square" lIns="438840" tIns="438840" rIns="438840" bIns="438840" anchor="ctr" anchorCtr="0">
            <a:noAutofit/>
          </a:bodyPr>
          <a:lstStyle/>
          <a:p>
            <a:pPr marL="0" lvl="0" indent="0" algn="l" rtl="0">
              <a:spcBef>
                <a:spcPts val="0"/>
              </a:spcBef>
              <a:spcAft>
                <a:spcPts val="0"/>
              </a:spcAft>
              <a:buNone/>
            </a:pPr>
            <a:endParaRPr sz="8640"/>
          </a:p>
        </p:txBody>
      </p:sp>
      <p:sp>
        <p:nvSpPr>
          <p:cNvPr id="37" name="Google Shape;37;p9"/>
          <p:cNvSpPr txBox="1">
            <a:spLocks noGrp="1"/>
          </p:cNvSpPr>
          <p:nvPr>
            <p:ph type="title"/>
          </p:nvPr>
        </p:nvSpPr>
        <p:spPr>
          <a:xfrm>
            <a:off x="1274400" y="7892320"/>
            <a:ext cx="19416960" cy="948672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20160"/>
            </a:lvl1pPr>
            <a:lvl2pPr lvl="1" algn="ctr">
              <a:spcBef>
                <a:spcPts val="0"/>
              </a:spcBef>
              <a:spcAft>
                <a:spcPts val="0"/>
              </a:spcAft>
              <a:buSzPts val="4200"/>
              <a:buNone/>
              <a:defRPr sz="20160"/>
            </a:lvl2pPr>
            <a:lvl3pPr lvl="2" algn="ctr">
              <a:spcBef>
                <a:spcPts val="0"/>
              </a:spcBef>
              <a:spcAft>
                <a:spcPts val="0"/>
              </a:spcAft>
              <a:buSzPts val="4200"/>
              <a:buNone/>
              <a:defRPr sz="20160"/>
            </a:lvl3pPr>
            <a:lvl4pPr lvl="3" algn="ctr">
              <a:spcBef>
                <a:spcPts val="0"/>
              </a:spcBef>
              <a:spcAft>
                <a:spcPts val="0"/>
              </a:spcAft>
              <a:buSzPts val="4200"/>
              <a:buNone/>
              <a:defRPr sz="20160"/>
            </a:lvl4pPr>
            <a:lvl5pPr lvl="4" algn="ctr">
              <a:spcBef>
                <a:spcPts val="0"/>
              </a:spcBef>
              <a:spcAft>
                <a:spcPts val="0"/>
              </a:spcAft>
              <a:buSzPts val="4200"/>
              <a:buNone/>
              <a:defRPr sz="20160"/>
            </a:lvl5pPr>
            <a:lvl6pPr lvl="5" algn="ctr">
              <a:spcBef>
                <a:spcPts val="0"/>
              </a:spcBef>
              <a:spcAft>
                <a:spcPts val="0"/>
              </a:spcAft>
              <a:buSzPts val="4200"/>
              <a:buNone/>
              <a:defRPr sz="20160"/>
            </a:lvl6pPr>
            <a:lvl7pPr lvl="6" algn="ctr">
              <a:spcBef>
                <a:spcPts val="0"/>
              </a:spcBef>
              <a:spcAft>
                <a:spcPts val="0"/>
              </a:spcAft>
              <a:buSzPts val="4200"/>
              <a:buNone/>
              <a:defRPr sz="20160"/>
            </a:lvl7pPr>
            <a:lvl8pPr lvl="7" algn="ctr">
              <a:spcBef>
                <a:spcPts val="0"/>
              </a:spcBef>
              <a:spcAft>
                <a:spcPts val="0"/>
              </a:spcAft>
              <a:buSzPts val="4200"/>
              <a:buNone/>
              <a:defRPr sz="20160"/>
            </a:lvl8pPr>
            <a:lvl9pPr lvl="8" algn="ctr">
              <a:spcBef>
                <a:spcPts val="0"/>
              </a:spcBef>
              <a:spcAft>
                <a:spcPts val="0"/>
              </a:spcAft>
              <a:buSzPts val="4200"/>
              <a:buNone/>
              <a:defRPr sz="20160"/>
            </a:lvl9pPr>
          </a:lstStyle>
          <a:p>
            <a:endParaRPr/>
          </a:p>
        </p:txBody>
      </p:sp>
      <p:sp>
        <p:nvSpPr>
          <p:cNvPr id="38" name="Google Shape;38;p9"/>
          <p:cNvSpPr txBox="1">
            <a:spLocks noGrp="1"/>
          </p:cNvSpPr>
          <p:nvPr>
            <p:ph type="subTitle" idx="1"/>
          </p:nvPr>
        </p:nvSpPr>
        <p:spPr>
          <a:xfrm>
            <a:off x="1274400" y="17939680"/>
            <a:ext cx="19416960" cy="790464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0080"/>
            </a:lvl1pPr>
            <a:lvl2pPr lvl="1" algn="ctr">
              <a:lnSpc>
                <a:spcPct val="100000"/>
              </a:lnSpc>
              <a:spcBef>
                <a:spcPts val="0"/>
              </a:spcBef>
              <a:spcAft>
                <a:spcPts val="0"/>
              </a:spcAft>
              <a:buSzPts val="2100"/>
              <a:buNone/>
              <a:defRPr sz="10080"/>
            </a:lvl2pPr>
            <a:lvl3pPr lvl="2" algn="ctr">
              <a:lnSpc>
                <a:spcPct val="100000"/>
              </a:lnSpc>
              <a:spcBef>
                <a:spcPts val="0"/>
              </a:spcBef>
              <a:spcAft>
                <a:spcPts val="0"/>
              </a:spcAft>
              <a:buSzPts val="2100"/>
              <a:buNone/>
              <a:defRPr sz="10080"/>
            </a:lvl3pPr>
            <a:lvl4pPr lvl="3" algn="ctr">
              <a:lnSpc>
                <a:spcPct val="100000"/>
              </a:lnSpc>
              <a:spcBef>
                <a:spcPts val="0"/>
              </a:spcBef>
              <a:spcAft>
                <a:spcPts val="0"/>
              </a:spcAft>
              <a:buSzPts val="2100"/>
              <a:buNone/>
              <a:defRPr sz="10080"/>
            </a:lvl4pPr>
            <a:lvl5pPr lvl="4" algn="ctr">
              <a:lnSpc>
                <a:spcPct val="100000"/>
              </a:lnSpc>
              <a:spcBef>
                <a:spcPts val="0"/>
              </a:spcBef>
              <a:spcAft>
                <a:spcPts val="0"/>
              </a:spcAft>
              <a:buSzPts val="2100"/>
              <a:buNone/>
              <a:defRPr sz="10080"/>
            </a:lvl5pPr>
            <a:lvl6pPr lvl="5" algn="ctr">
              <a:lnSpc>
                <a:spcPct val="100000"/>
              </a:lnSpc>
              <a:spcBef>
                <a:spcPts val="0"/>
              </a:spcBef>
              <a:spcAft>
                <a:spcPts val="0"/>
              </a:spcAft>
              <a:buSzPts val="2100"/>
              <a:buNone/>
              <a:defRPr sz="10080"/>
            </a:lvl6pPr>
            <a:lvl7pPr lvl="6" algn="ctr">
              <a:lnSpc>
                <a:spcPct val="100000"/>
              </a:lnSpc>
              <a:spcBef>
                <a:spcPts val="0"/>
              </a:spcBef>
              <a:spcAft>
                <a:spcPts val="0"/>
              </a:spcAft>
              <a:buSzPts val="2100"/>
              <a:buNone/>
              <a:defRPr sz="10080"/>
            </a:lvl7pPr>
            <a:lvl8pPr lvl="7" algn="ctr">
              <a:lnSpc>
                <a:spcPct val="100000"/>
              </a:lnSpc>
              <a:spcBef>
                <a:spcPts val="0"/>
              </a:spcBef>
              <a:spcAft>
                <a:spcPts val="0"/>
              </a:spcAft>
              <a:buSzPts val="2100"/>
              <a:buNone/>
              <a:defRPr sz="10080"/>
            </a:lvl8pPr>
            <a:lvl9pPr lvl="8" algn="ctr">
              <a:lnSpc>
                <a:spcPct val="100000"/>
              </a:lnSpc>
              <a:spcBef>
                <a:spcPts val="0"/>
              </a:spcBef>
              <a:spcAft>
                <a:spcPts val="0"/>
              </a:spcAft>
              <a:buSzPts val="2100"/>
              <a:buNone/>
              <a:defRPr sz="10080"/>
            </a:lvl9pPr>
          </a:lstStyle>
          <a:p>
            <a:endParaRPr/>
          </a:p>
        </p:txBody>
      </p:sp>
      <p:sp>
        <p:nvSpPr>
          <p:cNvPr id="39" name="Google Shape;39;p9"/>
          <p:cNvSpPr txBox="1">
            <a:spLocks noGrp="1"/>
          </p:cNvSpPr>
          <p:nvPr>
            <p:ph type="body" idx="2"/>
          </p:nvPr>
        </p:nvSpPr>
        <p:spPr>
          <a:xfrm>
            <a:off x="23709600" y="4634080"/>
            <a:ext cx="18417600" cy="23648640"/>
          </a:xfrm>
          <a:prstGeom prst="rect">
            <a:avLst/>
          </a:prstGeom>
        </p:spPr>
        <p:txBody>
          <a:bodyPr spcFirstLastPara="1" wrap="square" lIns="91425" tIns="91425" rIns="91425" bIns="91425" anchor="ctr" anchorCtr="0">
            <a:noAutofit/>
          </a:bodyPr>
          <a:lstStyle>
            <a:lvl1pPr marL="2194560" lvl="0" indent="-1645920">
              <a:spcBef>
                <a:spcPts val="0"/>
              </a:spcBef>
              <a:spcAft>
                <a:spcPts val="0"/>
              </a:spcAft>
              <a:buSzPts val="1800"/>
              <a:buChar char="●"/>
              <a:defRPr/>
            </a:lvl1pPr>
            <a:lvl2pPr marL="4389120" lvl="1" indent="-1524000">
              <a:spcBef>
                <a:spcPts val="7680"/>
              </a:spcBef>
              <a:spcAft>
                <a:spcPts val="0"/>
              </a:spcAft>
              <a:buSzPts val="1400"/>
              <a:buChar char="○"/>
              <a:defRPr/>
            </a:lvl2pPr>
            <a:lvl3pPr marL="6583680" lvl="2" indent="-1524000">
              <a:spcBef>
                <a:spcPts val="7680"/>
              </a:spcBef>
              <a:spcAft>
                <a:spcPts val="0"/>
              </a:spcAft>
              <a:buSzPts val="1400"/>
              <a:buChar char="■"/>
              <a:defRPr/>
            </a:lvl3pPr>
            <a:lvl4pPr marL="8778240" lvl="3" indent="-1524000">
              <a:spcBef>
                <a:spcPts val="7680"/>
              </a:spcBef>
              <a:spcAft>
                <a:spcPts val="0"/>
              </a:spcAft>
              <a:buSzPts val="1400"/>
              <a:buChar char="●"/>
              <a:defRPr/>
            </a:lvl4pPr>
            <a:lvl5pPr marL="10972800" lvl="4" indent="-1524000">
              <a:spcBef>
                <a:spcPts val="7680"/>
              </a:spcBef>
              <a:spcAft>
                <a:spcPts val="0"/>
              </a:spcAft>
              <a:buSzPts val="1400"/>
              <a:buChar char="○"/>
              <a:defRPr/>
            </a:lvl5pPr>
            <a:lvl6pPr marL="13167360" lvl="5" indent="-1524000">
              <a:spcBef>
                <a:spcPts val="7680"/>
              </a:spcBef>
              <a:spcAft>
                <a:spcPts val="0"/>
              </a:spcAft>
              <a:buSzPts val="1400"/>
              <a:buChar char="■"/>
              <a:defRPr/>
            </a:lvl6pPr>
            <a:lvl7pPr marL="15361920" lvl="6" indent="-1524000">
              <a:spcBef>
                <a:spcPts val="7680"/>
              </a:spcBef>
              <a:spcAft>
                <a:spcPts val="0"/>
              </a:spcAft>
              <a:buSzPts val="1400"/>
              <a:buChar char="●"/>
              <a:defRPr/>
            </a:lvl7pPr>
            <a:lvl8pPr marL="17556480" lvl="7" indent="-1524000">
              <a:spcBef>
                <a:spcPts val="7680"/>
              </a:spcBef>
              <a:spcAft>
                <a:spcPts val="0"/>
              </a:spcAft>
              <a:buSzPts val="1400"/>
              <a:buChar char="○"/>
              <a:defRPr/>
            </a:lvl8pPr>
            <a:lvl9pPr marL="19751040" lvl="8" indent="-1524000">
              <a:spcBef>
                <a:spcPts val="7680"/>
              </a:spcBef>
              <a:spcAft>
                <a:spcPts val="7680"/>
              </a:spcAft>
              <a:buSzPts val="1400"/>
              <a:buChar char="■"/>
              <a:defRPr/>
            </a:lvl9pPr>
          </a:lstStyle>
          <a:p>
            <a:endParaRPr/>
          </a:p>
        </p:txBody>
      </p:sp>
      <p:sp>
        <p:nvSpPr>
          <p:cNvPr id="40" name="Google Shape;40;p9"/>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1614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496160" y="27075680"/>
            <a:ext cx="28794240" cy="3872640"/>
          </a:xfrm>
          <a:prstGeom prst="rect">
            <a:avLst/>
          </a:prstGeom>
        </p:spPr>
        <p:txBody>
          <a:bodyPr spcFirstLastPara="1" wrap="square" lIns="91425" tIns="91425" rIns="91425" bIns="91425" anchor="ctr" anchorCtr="0">
            <a:noAutofit/>
          </a:bodyPr>
          <a:lstStyle>
            <a:lvl1pPr marL="2194560" lvl="0" indent="-109728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6585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496160" y="7079200"/>
            <a:ext cx="40898880" cy="1256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57600"/>
            </a:lvl1pPr>
            <a:lvl2pPr lvl="1" algn="ctr">
              <a:spcBef>
                <a:spcPts val="0"/>
              </a:spcBef>
              <a:spcAft>
                <a:spcPts val="0"/>
              </a:spcAft>
              <a:buSzPts val="12000"/>
              <a:buNone/>
              <a:defRPr sz="57600"/>
            </a:lvl2pPr>
            <a:lvl3pPr lvl="2" algn="ctr">
              <a:spcBef>
                <a:spcPts val="0"/>
              </a:spcBef>
              <a:spcAft>
                <a:spcPts val="0"/>
              </a:spcAft>
              <a:buSzPts val="12000"/>
              <a:buNone/>
              <a:defRPr sz="57600"/>
            </a:lvl3pPr>
            <a:lvl4pPr lvl="3" algn="ctr">
              <a:spcBef>
                <a:spcPts val="0"/>
              </a:spcBef>
              <a:spcAft>
                <a:spcPts val="0"/>
              </a:spcAft>
              <a:buSzPts val="12000"/>
              <a:buNone/>
              <a:defRPr sz="57600"/>
            </a:lvl4pPr>
            <a:lvl5pPr lvl="4" algn="ctr">
              <a:spcBef>
                <a:spcPts val="0"/>
              </a:spcBef>
              <a:spcAft>
                <a:spcPts val="0"/>
              </a:spcAft>
              <a:buSzPts val="12000"/>
              <a:buNone/>
              <a:defRPr sz="57600"/>
            </a:lvl5pPr>
            <a:lvl6pPr lvl="5" algn="ctr">
              <a:spcBef>
                <a:spcPts val="0"/>
              </a:spcBef>
              <a:spcAft>
                <a:spcPts val="0"/>
              </a:spcAft>
              <a:buSzPts val="12000"/>
              <a:buNone/>
              <a:defRPr sz="57600"/>
            </a:lvl6pPr>
            <a:lvl7pPr lvl="6" algn="ctr">
              <a:spcBef>
                <a:spcPts val="0"/>
              </a:spcBef>
              <a:spcAft>
                <a:spcPts val="0"/>
              </a:spcAft>
              <a:buSzPts val="12000"/>
              <a:buNone/>
              <a:defRPr sz="57600"/>
            </a:lvl7pPr>
            <a:lvl8pPr lvl="7" algn="ctr">
              <a:spcBef>
                <a:spcPts val="0"/>
              </a:spcBef>
              <a:spcAft>
                <a:spcPts val="0"/>
              </a:spcAft>
              <a:buSzPts val="12000"/>
              <a:buNone/>
              <a:defRPr sz="57600"/>
            </a:lvl8pPr>
            <a:lvl9pPr lvl="8" algn="ctr">
              <a:spcBef>
                <a:spcPts val="0"/>
              </a:spcBef>
              <a:spcAft>
                <a:spcPts val="0"/>
              </a:spcAft>
              <a:buSzPts val="12000"/>
              <a:buNone/>
              <a:defRPr sz="57600"/>
            </a:lvl9pPr>
          </a:lstStyle>
          <a:p>
            <a:r>
              <a:t>xx%</a:t>
            </a:r>
          </a:p>
        </p:txBody>
      </p:sp>
      <p:sp>
        <p:nvSpPr>
          <p:cNvPr id="46" name="Google Shape;46;p11"/>
          <p:cNvSpPr txBox="1">
            <a:spLocks noGrp="1"/>
          </p:cNvSpPr>
          <p:nvPr>
            <p:ph type="body" idx="1"/>
          </p:nvPr>
        </p:nvSpPr>
        <p:spPr>
          <a:xfrm>
            <a:off x="1496160" y="20174240"/>
            <a:ext cx="40898880" cy="8325120"/>
          </a:xfrm>
          <a:prstGeom prst="rect">
            <a:avLst/>
          </a:prstGeom>
        </p:spPr>
        <p:txBody>
          <a:bodyPr spcFirstLastPara="1" wrap="square" lIns="91425" tIns="91425" rIns="91425" bIns="91425" anchor="t" anchorCtr="0">
            <a:noAutofit/>
          </a:bodyPr>
          <a:lstStyle>
            <a:lvl1pPr marL="2194560" lvl="0" indent="-1645920" algn="ctr">
              <a:spcBef>
                <a:spcPts val="0"/>
              </a:spcBef>
              <a:spcAft>
                <a:spcPts val="0"/>
              </a:spcAft>
              <a:buSzPts val="1800"/>
              <a:buChar char="●"/>
              <a:defRPr/>
            </a:lvl1pPr>
            <a:lvl2pPr marL="4389120" lvl="1" indent="-1524000" algn="ctr">
              <a:spcBef>
                <a:spcPts val="7680"/>
              </a:spcBef>
              <a:spcAft>
                <a:spcPts val="0"/>
              </a:spcAft>
              <a:buSzPts val="1400"/>
              <a:buChar char="○"/>
              <a:defRPr/>
            </a:lvl2pPr>
            <a:lvl3pPr marL="6583680" lvl="2" indent="-1524000" algn="ctr">
              <a:spcBef>
                <a:spcPts val="7680"/>
              </a:spcBef>
              <a:spcAft>
                <a:spcPts val="0"/>
              </a:spcAft>
              <a:buSzPts val="1400"/>
              <a:buChar char="■"/>
              <a:defRPr/>
            </a:lvl3pPr>
            <a:lvl4pPr marL="8778240" lvl="3" indent="-1524000" algn="ctr">
              <a:spcBef>
                <a:spcPts val="7680"/>
              </a:spcBef>
              <a:spcAft>
                <a:spcPts val="0"/>
              </a:spcAft>
              <a:buSzPts val="1400"/>
              <a:buChar char="●"/>
              <a:defRPr/>
            </a:lvl4pPr>
            <a:lvl5pPr marL="10972800" lvl="4" indent="-1524000" algn="ctr">
              <a:spcBef>
                <a:spcPts val="7680"/>
              </a:spcBef>
              <a:spcAft>
                <a:spcPts val="0"/>
              </a:spcAft>
              <a:buSzPts val="1400"/>
              <a:buChar char="○"/>
              <a:defRPr/>
            </a:lvl5pPr>
            <a:lvl6pPr marL="13167360" lvl="5" indent="-1524000" algn="ctr">
              <a:spcBef>
                <a:spcPts val="7680"/>
              </a:spcBef>
              <a:spcAft>
                <a:spcPts val="0"/>
              </a:spcAft>
              <a:buSzPts val="1400"/>
              <a:buChar char="■"/>
              <a:defRPr/>
            </a:lvl6pPr>
            <a:lvl7pPr marL="15361920" lvl="6" indent="-1524000" algn="ctr">
              <a:spcBef>
                <a:spcPts val="7680"/>
              </a:spcBef>
              <a:spcAft>
                <a:spcPts val="0"/>
              </a:spcAft>
              <a:buSzPts val="1400"/>
              <a:buChar char="●"/>
              <a:defRPr/>
            </a:lvl7pPr>
            <a:lvl8pPr marL="17556480" lvl="7" indent="-1524000" algn="ctr">
              <a:spcBef>
                <a:spcPts val="7680"/>
              </a:spcBef>
              <a:spcAft>
                <a:spcPts val="0"/>
              </a:spcAft>
              <a:buSzPts val="1400"/>
              <a:buChar char="○"/>
              <a:defRPr/>
            </a:lvl8pPr>
            <a:lvl9pPr marL="19751040" lvl="8" indent="-1524000" algn="ctr">
              <a:spcBef>
                <a:spcPts val="7680"/>
              </a:spcBef>
              <a:spcAft>
                <a:spcPts val="7680"/>
              </a:spcAft>
              <a:buSzPts val="1400"/>
              <a:buChar char="■"/>
              <a:defRPr/>
            </a:lvl9pPr>
          </a:lstStyle>
          <a:p>
            <a:endParaRPr/>
          </a:p>
        </p:txBody>
      </p:sp>
      <p:sp>
        <p:nvSpPr>
          <p:cNvPr id="47" name="Google Shape;47;p11"/>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79386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40667798" y="29844589"/>
            <a:ext cx="2633760" cy="251904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5676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97938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58791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96898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915857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282859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58302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390380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512740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026279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731363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30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5/4/2020</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5/4/2020</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96160" y="2848160"/>
            <a:ext cx="40898880" cy="366528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496160" y="7375840"/>
            <a:ext cx="40898880" cy="2186496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40667798" y="29844589"/>
            <a:ext cx="2633760" cy="2519040"/>
          </a:xfrm>
          <a:prstGeom prst="rect">
            <a:avLst/>
          </a:prstGeom>
          <a:noFill/>
          <a:ln>
            <a:noFill/>
          </a:ln>
        </p:spPr>
        <p:txBody>
          <a:bodyPr spcFirstLastPara="1" wrap="square" lIns="91425" tIns="91425" rIns="91425" bIns="91425" anchor="ctr" anchorCtr="0">
            <a:noAutofit/>
          </a:bodyPr>
          <a:lstStyle>
            <a:lvl1pPr lvl="0" algn="r">
              <a:buNone/>
              <a:defRPr sz="4800">
                <a:solidFill>
                  <a:schemeClr val="dk2"/>
                </a:solidFill>
              </a:defRPr>
            </a:lvl1pPr>
            <a:lvl2pPr lvl="1" algn="r">
              <a:buNone/>
              <a:defRPr sz="4800">
                <a:solidFill>
                  <a:schemeClr val="dk2"/>
                </a:solidFill>
              </a:defRPr>
            </a:lvl2pPr>
            <a:lvl3pPr lvl="2" algn="r">
              <a:buNone/>
              <a:defRPr sz="4800">
                <a:solidFill>
                  <a:schemeClr val="dk2"/>
                </a:solidFill>
              </a:defRPr>
            </a:lvl3pPr>
            <a:lvl4pPr lvl="3" algn="r">
              <a:buNone/>
              <a:defRPr sz="4800">
                <a:solidFill>
                  <a:schemeClr val="dk2"/>
                </a:solidFill>
              </a:defRPr>
            </a:lvl4pPr>
            <a:lvl5pPr lvl="4" algn="r">
              <a:buNone/>
              <a:defRPr sz="4800">
                <a:solidFill>
                  <a:schemeClr val="dk2"/>
                </a:solidFill>
              </a:defRPr>
            </a:lvl5pPr>
            <a:lvl6pPr lvl="5" algn="r">
              <a:buNone/>
              <a:defRPr sz="4800">
                <a:solidFill>
                  <a:schemeClr val="dk2"/>
                </a:solidFill>
              </a:defRPr>
            </a:lvl6pPr>
            <a:lvl7pPr lvl="6" algn="r">
              <a:buNone/>
              <a:defRPr sz="4800">
                <a:solidFill>
                  <a:schemeClr val="dk2"/>
                </a:solidFill>
              </a:defRPr>
            </a:lvl7pPr>
            <a:lvl8pPr lvl="7" algn="r">
              <a:buNone/>
              <a:defRPr sz="4800">
                <a:solidFill>
                  <a:schemeClr val="dk2"/>
                </a:solidFill>
              </a:defRPr>
            </a:lvl8pPr>
            <a:lvl9pPr lvl="8" algn="r">
              <a:buNone/>
              <a:defRPr sz="48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33087487"/>
      </p:ext>
    </p:extLst>
  </p:cSld>
  <p:clrMap bg1="lt1" tx1="dk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672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46CE7D5-CF57-46EF-B807-FDD0502418D4}" type="datetimeFigureOut">
              <a:rPr lang="en-US" smtClean="0"/>
              <a:t>5/4/2020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5624112"/>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6.png"/><Relationship Id="rId26" Type="http://schemas.openxmlformats.org/officeDocument/2006/relationships/chart" Target="../charts/chart1.xml"/><Relationship Id="rId3" Type="http://schemas.openxmlformats.org/officeDocument/2006/relationships/image" Target="../media/image2.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jpeg"/><Relationship Id="rId28" Type="http://schemas.openxmlformats.org/officeDocument/2006/relationships/chart" Target="../charts/chart3.xml"/><Relationship Id="rId10" Type="http://schemas.openxmlformats.org/officeDocument/2006/relationships/image" Target="../media/image9.png"/><Relationship Id="rId19"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19.jpeg"/><Relationship Id="rId27" Type="http://schemas.openxmlformats.org/officeDocument/2006/relationships/chart" Target="../charts/chart2.xml"/><Relationship Id="rId30"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video" Target="https://www.youtube.com/embed/videoseries?list=PL2W_-wg2HkvchByPzP4cCf5fGdk-m4BNR" TargetMode="External"/><Relationship Id="rId5" Type="http://schemas.openxmlformats.org/officeDocument/2006/relationships/image" Target="../media/image25.jpe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video" Target="https://www.youtube.com/embed/videoseries?list=PL2W_-wg2HkveXkOyWUepFF58DycsICD-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ideo" Target="https://www.youtube.com/embed/videoseries?list=PL2W_-wg2HkvdFUfZrfqPiwb5tF9p7X4bD"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image" Target="../media/image9.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9.xml"/><Relationship Id="rId6" Type="http://schemas.openxmlformats.org/officeDocument/2006/relationships/image" Target="../media/image28.png"/><Relationship Id="rId11" Type="http://schemas.openxmlformats.org/officeDocument/2006/relationships/image" Target="../media/image33.jpeg"/><Relationship Id="rId24" Type="http://schemas.openxmlformats.org/officeDocument/2006/relationships/image" Target="../media/image45.png"/><Relationship Id="rId5" Type="http://schemas.openxmlformats.org/officeDocument/2006/relationships/image" Target="../media/image11.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2.jpeg"/><Relationship Id="rId19" Type="http://schemas.openxmlformats.org/officeDocument/2006/relationships/image" Target="../media/image40.png"/><Relationship Id="rId4" Type="http://schemas.openxmlformats.org/officeDocument/2006/relationships/image" Target="../media/image10.png"/><Relationship Id="rId9" Type="http://schemas.openxmlformats.org/officeDocument/2006/relationships/image" Target="../media/image31.jpeg"/><Relationship Id="rId14" Type="http://schemas.openxmlformats.org/officeDocument/2006/relationships/image" Target="../media/image1.png"/><Relationship Id="rId22" Type="http://schemas.openxmlformats.org/officeDocument/2006/relationships/image" Target="../media/image43.jpeg"/></Relationships>
</file>

<file path=ppt/slides/_rels/slide6.xml.rels><?xml version="1.0" encoding="UTF-8" standalone="yes"?>
<Relationships xmlns="http://schemas.openxmlformats.org/package/2006/relationships"><Relationship Id="rId13" Type="http://schemas.openxmlformats.org/officeDocument/2006/relationships/image" Target="../media/image52.jpe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1.png"/><Relationship Id="rId21" Type="http://schemas.openxmlformats.org/officeDocument/2006/relationships/image" Target="../media/image60.PNG"/><Relationship Id="rId34" Type="http://schemas.openxmlformats.org/officeDocument/2006/relationships/image" Target="../media/image4.png"/><Relationship Id="rId42" Type="http://schemas.openxmlformats.org/officeDocument/2006/relationships/image" Target="../media/image74.PNG"/><Relationship Id="rId7" Type="http://schemas.openxmlformats.org/officeDocument/2006/relationships/image" Target="../media/image46.png"/><Relationship Id="rId2" Type="http://schemas.openxmlformats.org/officeDocument/2006/relationships/image" Target="../media/image9.pn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jpeg"/><Relationship Id="rId41"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72.jpeg"/><Relationship Id="rId5" Type="http://schemas.openxmlformats.org/officeDocument/2006/relationships/image" Target="../media/image10.png"/><Relationship Id="rId15" Type="http://schemas.openxmlformats.org/officeDocument/2006/relationships/image" Target="../media/image54.png"/><Relationship Id="rId23" Type="http://schemas.openxmlformats.org/officeDocument/2006/relationships/image" Target="../media/image62.jpeg"/><Relationship Id="rId28" Type="http://schemas.openxmlformats.org/officeDocument/2006/relationships/image" Target="../media/image67.jpeg"/><Relationship Id="rId36" Type="http://schemas.openxmlformats.org/officeDocument/2006/relationships/image" Target="../media/image6.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1.png"/><Relationship Id="rId4" Type="http://schemas.openxmlformats.org/officeDocument/2006/relationships/image" Target="../media/image29.png"/><Relationship Id="rId9" Type="http://schemas.openxmlformats.org/officeDocument/2006/relationships/image" Target="../media/image48.png"/><Relationship Id="rId14" Type="http://schemas.openxmlformats.org/officeDocument/2006/relationships/image" Target="../media/image53.jpg"/><Relationship Id="rId22" Type="http://schemas.openxmlformats.org/officeDocument/2006/relationships/image" Target="../media/image61.jpe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5.png"/><Relationship Id="rId8" Type="http://schemas.openxmlformats.org/officeDocument/2006/relationships/image" Target="../media/image47.png"/><Relationship Id="rId3" Type="http://schemas.openxmlformats.org/officeDocument/2006/relationships/image" Target="../media/image28.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jpeg"/><Relationship Id="rId33" Type="http://schemas.openxmlformats.org/officeDocument/2006/relationships/image" Target="../media/image3.png"/><Relationship Id="rId38" Type="http://schemas.openxmlformats.org/officeDocument/2006/relationships/image" Target="../media/image70.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6.png"/><Relationship Id="rId26" Type="http://schemas.openxmlformats.org/officeDocument/2006/relationships/chart" Target="../charts/chart5.xml"/><Relationship Id="rId3" Type="http://schemas.openxmlformats.org/officeDocument/2006/relationships/image" Target="../media/image2.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jpeg"/><Relationship Id="rId28" Type="http://schemas.openxmlformats.org/officeDocument/2006/relationships/chart" Target="../charts/chart7.xml"/><Relationship Id="rId10" Type="http://schemas.openxmlformats.org/officeDocument/2006/relationships/image" Target="../media/image9.png"/><Relationship Id="rId19"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19.jpeg"/><Relationship Id="rId27" Type="http://schemas.openxmlformats.org/officeDocument/2006/relationships/chart" Target="../charts/chart6.xml"/><Relationship Id="rId30" Type="http://schemas.openxmlformats.org/officeDocument/2006/relationships/chart" Target="../charts/char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grpSp>
        <p:nvGrpSpPr>
          <p:cNvPr id="41" name="Group 40"/>
          <p:cNvGrpSpPr/>
          <p:nvPr/>
        </p:nvGrpSpPr>
        <p:grpSpPr>
          <a:xfrm>
            <a:off x="872438" y="9974756"/>
            <a:ext cx="12196840" cy="8137050"/>
            <a:chOff x="832357" y="10024840"/>
            <a:chExt cx="12196840"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The 3 Year Plan</a:t>
              </a:r>
            </a:p>
            <a:p>
              <a:pPr algn="ctr" fontAlgn="base"/>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10230949" y="10682751"/>
              <a:ext cx="2087592" cy="523220"/>
            </a:xfrm>
            <a:prstGeom prst="rect">
              <a:avLst/>
            </a:prstGeom>
            <a:noFill/>
          </p:spPr>
          <p:txBody>
            <a:bodyPr wrap="square" rtlCol="0">
              <a:spAutoFit/>
            </a:bodyPr>
            <a:lstStyle/>
            <a:p>
              <a:r>
                <a:rPr lang="en-US" sz="2800" dirty="0">
                  <a:solidFill>
                    <a:schemeClr val="bg1"/>
                  </a:solidFill>
                </a:rPr>
                <a:t>Year Three</a:t>
              </a:r>
            </a:p>
          </p:txBody>
        </p:sp>
        <p:grpSp>
          <p:nvGrpSpPr>
            <p:cNvPr id="137" name="Group 136"/>
            <p:cNvGrpSpPr/>
            <p:nvPr/>
          </p:nvGrpSpPr>
          <p:grpSpPr>
            <a:xfrm>
              <a:off x="1080676" y="10707425"/>
              <a:ext cx="2634645" cy="7404533"/>
              <a:chOff x="579525" y="10564862"/>
              <a:chExt cx="2634645" cy="7404533"/>
            </a:xfrm>
          </p:grpSpPr>
          <p:grpSp>
            <p:nvGrpSpPr>
              <p:cNvPr id="67" name="Group 66"/>
              <p:cNvGrpSpPr/>
              <p:nvPr/>
            </p:nvGrpSpPr>
            <p:grpSpPr>
              <a:xfrm>
                <a:off x="942019" y="12453028"/>
                <a:ext cx="2089440" cy="5516367"/>
                <a:chOff x="18534014" y="9029899"/>
                <a:chExt cx="5935021" cy="23674596"/>
              </a:xfrm>
            </p:grpSpPr>
            <p:pic>
              <p:nvPicPr>
                <p:cNvPr id="71" name="Picture 1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34014" y="9029899"/>
                  <a:ext cx="5935021" cy="23038407"/>
                </a:xfrm>
                <a:prstGeom prst="rect">
                  <a:avLst/>
                </a:prstGeom>
              </p:spPr>
            </p:pic>
            <p:pic>
              <p:nvPicPr>
                <p:cNvPr id="72" name="Picture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483574" y="14363899"/>
                  <a:ext cx="3783883" cy="2193724"/>
                </a:xfrm>
                <a:prstGeom prst="rect">
                  <a:avLst/>
                </a:prstGeom>
              </p:spPr>
            </p:pic>
            <p:pic>
              <p:nvPicPr>
                <p:cNvPr id="73"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a:off x="19702760" y="26596255"/>
                  <a:ext cx="2857092" cy="6108240"/>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a:off x="19680524" y="18557376"/>
                  <a:ext cx="2901563" cy="6039127"/>
                </a:xfrm>
                <a:prstGeom prst="rect">
                  <a:avLst/>
                </a:prstGeom>
              </p:spPr>
            </p:pic>
            <p:pic>
              <p:nvPicPr>
                <p:cNvPr id="75" name="Picture 2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0206006" y="16417603"/>
                  <a:ext cx="2227769" cy="3341651"/>
                </a:xfrm>
                <a:prstGeom prst="rect">
                  <a:avLst/>
                </a:prstGeom>
              </p:spPr>
            </p:pic>
            <p:pic>
              <p:nvPicPr>
                <p:cNvPr id="76" name="Picture 2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20372370" y="24676131"/>
                  <a:ext cx="1747645" cy="2621465"/>
                </a:xfrm>
                <a:prstGeom prst="rect">
                  <a:avLst/>
                </a:prstGeom>
              </p:spPr>
            </p:pic>
            <p:pic>
              <p:nvPicPr>
                <p:cNvPr id="77"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9624371" y="12269296"/>
                  <a:ext cx="3391035" cy="2260692"/>
                </a:xfrm>
                <a:prstGeom prst="rect">
                  <a:avLst/>
                </a:prstGeom>
              </p:spPr>
            </p:pic>
          </p:grpSp>
          <p:sp>
            <p:nvSpPr>
              <p:cNvPr id="23" name="TextBox 22"/>
              <p:cNvSpPr txBox="1"/>
              <p:nvPr/>
            </p:nvSpPr>
            <p:spPr>
              <a:xfrm>
                <a:off x="942019" y="10564862"/>
                <a:ext cx="1974227" cy="523220"/>
              </a:xfrm>
              <a:prstGeom prst="rect">
                <a:avLst/>
              </a:prstGeom>
              <a:noFill/>
            </p:spPr>
            <p:txBody>
              <a:bodyPr wrap="square" rtlCol="0">
                <a:spAutoFit/>
              </a:bodyPr>
              <a:lstStyle/>
              <a:p>
                <a:r>
                  <a:rPr lang="en-US" sz="2800" dirty="0">
                    <a:solidFill>
                      <a:schemeClr val="bg1"/>
                    </a:solidFill>
                  </a:rPr>
                  <a:t>Year One</a:t>
                </a:r>
              </a:p>
            </p:txBody>
          </p:sp>
          <p:sp>
            <p:nvSpPr>
              <p:cNvPr id="26" name="TextBox 25"/>
              <p:cNvSpPr txBox="1"/>
              <p:nvPr/>
            </p:nvSpPr>
            <p:spPr>
              <a:xfrm>
                <a:off x="579525" y="11023195"/>
                <a:ext cx="2634645" cy="1877437"/>
              </a:xfrm>
              <a:prstGeom prst="rect">
                <a:avLst/>
              </a:prstGeom>
              <a:noFill/>
            </p:spPr>
            <p:txBody>
              <a:bodyPr wrap="square" rtlCol="0">
                <a:spAutoFit/>
              </a:bodyPr>
              <a:lstStyle/>
              <a:p>
                <a:pPr algn="ctr"/>
                <a:r>
                  <a:rPr lang="en-US" sz="2400" u="sng" dirty="0">
                    <a:solidFill>
                      <a:schemeClr val="bg1"/>
                    </a:solidFill>
                  </a:rPr>
                  <a:t>Rocket Building</a:t>
                </a:r>
              </a:p>
              <a:p>
                <a:pPr algn="ctr"/>
                <a:r>
                  <a:rPr lang="en-US" sz="2400" dirty="0">
                    <a:solidFill>
                      <a:schemeClr val="bg1"/>
                    </a:solidFill>
                  </a:rPr>
                  <a:t>Simulating</a:t>
                </a:r>
              </a:p>
              <a:p>
                <a:pPr algn="ctr"/>
                <a:r>
                  <a:rPr lang="en-US" sz="2400" dirty="0">
                    <a:solidFill>
                      <a:schemeClr val="bg1"/>
                    </a:solidFill>
                  </a:rPr>
                  <a:t>Launching</a:t>
                </a:r>
              </a:p>
              <a:p>
                <a:pPr algn="ctr"/>
                <a:r>
                  <a:rPr lang="en-US" sz="2400" dirty="0">
                    <a:solidFill>
                      <a:schemeClr val="bg1"/>
                    </a:solidFill>
                  </a:rPr>
                  <a:t>Optimizing</a:t>
                </a:r>
              </a:p>
              <a:p>
                <a:pPr algn="ctr"/>
                <a:endParaRPr lang="en-US" sz="2000" dirty="0">
                  <a:solidFill>
                    <a:schemeClr val="bg1"/>
                  </a:solidFill>
                </a:endParaRPr>
              </a:p>
            </p:txBody>
          </p:sp>
        </p:grpSp>
        <p:sp>
          <p:nvSpPr>
            <p:cNvPr id="88" name="TextBox 87"/>
            <p:cNvSpPr txBox="1"/>
            <p:nvPr/>
          </p:nvSpPr>
          <p:spPr>
            <a:xfrm>
              <a:off x="9542655" y="11078961"/>
              <a:ext cx="3466296" cy="1200329"/>
            </a:xfrm>
            <a:prstGeom prst="rect">
              <a:avLst/>
            </a:prstGeom>
            <a:noFill/>
          </p:spPr>
          <p:txBody>
            <a:bodyPr wrap="square" rtlCol="0">
              <a:spAutoFit/>
            </a:bodyPr>
            <a:lstStyle/>
            <a:p>
              <a:pPr algn="ctr"/>
              <a:r>
                <a:rPr lang="en-US" sz="2400" u="sng" dirty="0">
                  <a:solidFill>
                    <a:schemeClr val="bg1"/>
                  </a:solidFill>
                </a:rPr>
                <a:t>Hybrid Rocket</a:t>
              </a:r>
            </a:p>
            <a:p>
              <a:pPr algn="ctr"/>
              <a:r>
                <a:rPr lang="en-US" sz="2400" dirty="0">
                  <a:solidFill>
                    <a:schemeClr val="bg1"/>
                  </a:solidFill>
                </a:rPr>
                <a:t>Engine Optimization</a:t>
              </a:r>
            </a:p>
            <a:p>
              <a:pPr algn="ctr"/>
              <a:r>
                <a:rPr lang="en-US" sz="2400" dirty="0">
                  <a:solidFill>
                    <a:schemeClr val="bg1"/>
                  </a:solidFill>
                </a:rPr>
                <a:t>Rocket Integration</a:t>
              </a:r>
            </a:p>
          </p:txBody>
        </p:sp>
        <p:grpSp>
          <p:nvGrpSpPr>
            <p:cNvPr id="20" name="Group 19"/>
            <p:cNvGrpSpPr/>
            <p:nvPr/>
          </p:nvGrpSpPr>
          <p:grpSpPr>
            <a:xfrm>
              <a:off x="5472517" y="10682751"/>
              <a:ext cx="2901205" cy="1980148"/>
              <a:chOff x="5472517" y="10682751"/>
              <a:chExt cx="2901205" cy="1980148"/>
            </a:xfrm>
          </p:grpSpPr>
          <p:sp>
            <p:nvSpPr>
              <p:cNvPr id="81" name="TextBox 80"/>
              <p:cNvSpPr txBox="1"/>
              <p:nvPr/>
            </p:nvSpPr>
            <p:spPr>
              <a:xfrm>
                <a:off x="6013448" y="10682751"/>
                <a:ext cx="1882568" cy="523220"/>
              </a:xfrm>
              <a:prstGeom prst="rect">
                <a:avLst/>
              </a:prstGeom>
              <a:noFill/>
            </p:spPr>
            <p:txBody>
              <a:bodyPr wrap="square" rtlCol="0">
                <a:spAutoFit/>
              </a:bodyPr>
              <a:lstStyle/>
              <a:p>
                <a:r>
                  <a:rPr lang="en-US" sz="2800" dirty="0">
                    <a:solidFill>
                      <a:schemeClr val="bg1"/>
                    </a:solidFill>
                  </a:rPr>
                  <a:t>Year Two</a:t>
                </a:r>
              </a:p>
            </p:txBody>
          </p:sp>
          <p:sp>
            <p:nvSpPr>
              <p:cNvPr id="87" name="TextBox 86"/>
              <p:cNvSpPr txBox="1"/>
              <p:nvPr/>
            </p:nvSpPr>
            <p:spPr>
              <a:xfrm>
                <a:off x="5472517" y="11093239"/>
                <a:ext cx="2901205" cy="1569660"/>
              </a:xfrm>
              <a:prstGeom prst="rect">
                <a:avLst/>
              </a:prstGeom>
              <a:noFill/>
            </p:spPr>
            <p:txBody>
              <a:bodyPr wrap="square" rtlCol="0">
                <a:spAutoFit/>
              </a:bodyPr>
              <a:lstStyle/>
              <a:p>
                <a:pPr algn="ctr"/>
                <a:r>
                  <a:rPr lang="en-US" sz="2400" u="sng" dirty="0">
                    <a:solidFill>
                      <a:schemeClr val="bg1"/>
                    </a:solidFill>
                  </a:rPr>
                  <a:t>Hybrid Engine</a:t>
                </a:r>
              </a:p>
              <a:p>
                <a:pPr algn="ctr"/>
                <a:r>
                  <a:rPr lang="en-US" sz="2400" dirty="0">
                    <a:solidFill>
                      <a:schemeClr val="bg1"/>
                    </a:solidFill>
                  </a:rPr>
                  <a:t>Design</a:t>
                </a:r>
              </a:p>
              <a:p>
                <a:pPr algn="ctr"/>
                <a:r>
                  <a:rPr lang="en-US" sz="2400" dirty="0">
                    <a:solidFill>
                      <a:schemeClr val="bg1"/>
                    </a:solidFill>
                  </a:rPr>
                  <a:t>Manufacture</a:t>
                </a:r>
              </a:p>
              <a:p>
                <a:pPr algn="ctr"/>
                <a:r>
                  <a:rPr lang="en-US" sz="2400" dirty="0">
                    <a:solidFill>
                      <a:schemeClr val="bg1"/>
                    </a:solidFill>
                  </a:rPr>
                  <a:t>Cold / Hot fire test</a:t>
                </a:r>
              </a:p>
            </p:txBody>
          </p:sp>
        </p:grpSp>
      </p:grpSp>
      <p:sp>
        <p:nvSpPr>
          <p:cNvPr id="115" name="TextBox 32">
            <a:extLst>
              <a:ext uri="{FF2B5EF4-FFF2-40B4-BE49-F238E27FC236}">
                <a16:creationId xmlns:a16="http://schemas.microsoft.com/office/drawing/2014/main" id="{C2BB0D73-8D1C-40E7-82A2-74DD08143FC6}"/>
              </a:ext>
            </a:extLst>
          </p:cNvPr>
          <p:cNvSpPr txBox="1"/>
          <p:nvPr/>
        </p:nvSpPr>
        <p:spPr>
          <a:xfrm>
            <a:off x="29739809" y="16459200"/>
            <a:ext cx="13675385" cy="15623793"/>
          </a:xfrm>
          <a:prstGeom prst="rect">
            <a:avLst/>
          </a:prstGeom>
          <a:solidFill>
            <a:schemeClr val="tx2"/>
          </a:solidFill>
          <a:ln>
            <a:solidFill>
              <a:schemeClr val="bg1"/>
            </a:solidFill>
          </a:ln>
        </p:spPr>
        <p:txBody>
          <a:bodyPr wrap="square" rtlCol="0">
            <a:noAutofit/>
          </a:bodyPr>
          <a:lstStyle/>
          <a:p>
            <a:r>
              <a:rPr lang="en-US" sz="4800" b="1" dirty="0">
                <a:latin typeface="Optima" charset="0"/>
                <a:ea typeface="Optima" charset="0"/>
                <a:cs typeface="Optima" charset="0"/>
              </a:rPr>
              <a:t>                               </a:t>
            </a:r>
            <a:endParaRPr lang="en-US" sz="4800" b="1" u="sng" dirty="0">
              <a:latin typeface="Optima" charset="0"/>
              <a:ea typeface="Optima" charset="0"/>
              <a:cs typeface="Optima" charset="0"/>
            </a:endParaRPr>
          </a:p>
          <a:p>
            <a:endParaRPr lang="en-US" sz="4800" b="1" dirty="0">
              <a:latin typeface="Optima" charset="0"/>
              <a:ea typeface="Optima" charset="0"/>
              <a:cs typeface="Optima" charset="0"/>
            </a:endParaRPr>
          </a:p>
        </p:txBody>
      </p:sp>
      <p:pic>
        <p:nvPicPr>
          <p:cNvPr id="147" name="Picture 146" descr="A picture containing table, desk, computer&#10;&#10;Description automatically generated">
            <a:extLst>
              <a:ext uri="{FF2B5EF4-FFF2-40B4-BE49-F238E27FC236}">
                <a16:creationId xmlns:a16="http://schemas.microsoft.com/office/drawing/2014/main" id="{5ACA6B43-8098-470C-9004-F6A0312486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0244429" y="7339384"/>
            <a:ext cx="22325771" cy="10337299"/>
          </a:xfrm>
          <a:prstGeom prst="rect">
            <a:avLst/>
          </a:prstGeom>
        </p:spPr>
      </p:pic>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10"/>
          <a:stretch>
            <a:fillRect/>
          </a:stretch>
        </p:blipFill>
        <p:spPr>
          <a:xfrm>
            <a:off x="20628647" y="23297589"/>
            <a:ext cx="1747644" cy="1686614"/>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algn="ctr"/>
            <a:r>
              <a:rPr lang="en-US" sz="3200" dirty="0">
                <a:solidFill>
                  <a:schemeClr val="bg1"/>
                </a:solidFill>
                <a:latin typeface="Optima" charset="0"/>
                <a:ea typeface="Optima" charset="0"/>
                <a:cs typeface="Optima" charset="0"/>
              </a:rPr>
              <a:t>Department of Physics and Department of Mechanical Engineering</a:t>
            </a:r>
          </a:p>
          <a:p>
            <a:pPr algn="ctr"/>
            <a:r>
              <a:rPr lang="en-US" sz="2800" dirty="0">
                <a:solidFill>
                  <a:schemeClr val="bg1"/>
                </a:solidFill>
                <a:latin typeface="Optima" charset="0"/>
                <a:ea typeface="Optima" charset="0"/>
                <a:cs typeface="Optima" charset="0"/>
              </a:rPr>
              <a:t>Author: Thomas Collins </a:t>
            </a:r>
            <a:r>
              <a:rPr lang="en-US" sz="2800" i="1" dirty="0">
                <a:solidFill>
                  <a:schemeClr val="bg1"/>
                </a:solidFill>
                <a:latin typeface="Optima" charset="0"/>
                <a:ea typeface="Optima" charset="0"/>
                <a:cs typeface="Optima" charset="0"/>
              </a:rPr>
              <a:t>Advisor: Marc Lessard</a:t>
            </a:r>
          </a:p>
          <a:p>
            <a:pPr algn="ctr"/>
            <a:r>
              <a:rPr lang="en-US" sz="2800" dirty="0">
                <a:solidFill>
                  <a:schemeClr val="bg1"/>
                </a:solidFill>
                <a:latin typeface="Optima" charset="0"/>
                <a:ea typeface="Optima" charset="0"/>
                <a:cs typeface="Optima" charset="0"/>
              </a:rPr>
              <a:t>Team Members: Charlie Nitschelm, Zachary Raboin, Silas Johnson, Lucas Simmonds, Carly Benik, Nathan Gunter, Darren Otten.  </a:t>
            </a:r>
          </a:p>
          <a:p>
            <a:pPr algn="ctr"/>
            <a:endParaRPr lang="en-US" sz="2800" dirty="0">
              <a:solidFill>
                <a:schemeClr val="bg1"/>
              </a:solidFill>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094740"/>
            <a:ext cx="15361470" cy="3021372"/>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Acknowledgments</a:t>
            </a:r>
          </a:p>
          <a:p>
            <a:pPr algn="ctr"/>
            <a:r>
              <a:rPr lang="en-US" sz="2800" dirty="0">
                <a:solidFill>
                  <a:schemeClr val="bg1"/>
                </a:solidFill>
                <a:ea typeface="Optima" charset="0"/>
                <a:cs typeface="Optima" charset="0"/>
              </a:rPr>
              <a:t>A huge thanks to all the members of UNH SEDS, Scott Campbell, Ronald O’Keefe, Dr. Ivo Nedyalkov, Dr. Alireza Ebadi, Sheldon Parent, James Abare, Andy Globe, Dave Emanuel, Adam Smith, Chief Dean, TURBOCAM International, Reilly Webb, Ross Thyne, Seneca Machining, the UNH Makerspace and our Mechanical Engineering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Who We Are</a:t>
            </a:r>
          </a:p>
          <a:p>
            <a:pPr marL="914400" lvl="1" indent="-457200" fontAlgn="base">
              <a:buFont typeface="Arial" panose="020B0604020202020204" pitchFamily="34" charset="0"/>
              <a:buChar char="•"/>
            </a:pPr>
            <a:r>
              <a:rPr lang="en-US" sz="2800" dirty="0">
                <a:solidFill>
                  <a:schemeClr val="bg1"/>
                </a:solidFill>
              </a:rPr>
              <a:t>A third-year engineering organization comprised of students of all classes and CEPS majors</a:t>
            </a:r>
          </a:p>
          <a:p>
            <a:pPr marL="914400" lvl="1" indent="-457200" fontAlgn="base">
              <a:buFont typeface="Arial" panose="020B0604020202020204" pitchFamily="34" charset="0"/>
              <a:buChar char="•"/>
            </a:pPr>
            <a:r>
              <a:rPr lang="en-US" sz="2800" dirty="0">
                <a:solidFill>
                  <a:schemeClr val="bg1"/>
                </a:solidFill>
              </a:rPr>
              <a:t>A primary engineering goal of pursuing the art of high-power rocketry with custom-made hybrid engines</a:t>
            </a:r>
            <a:endParaRPr lang="en-US" sz="2800" b="1" dirty="0">
              <a:solidFill>
                <a:schemeClr val="bg1"/>
              </a:solidFill>
            </a:endParaRPr>
          </a:p>
        </p:txBody>
      </p:sp>
      <p:sp>
        <p:nvSpPr>
          <p:cNvPr id="7" name="TextBox 6"/>
          <p:cNvSpPr txBox="1"/>
          <p:nvPr/>
        </p:nvSpPr>
        <p:spPr>
          <a:xfrm>
            <a:off x="13716474" y="13497200"/>
            <a:ext cx="5578793" cy="2369880"/>
          </a:xfrm>
          <a:prstGeom prst="rect">
            <a:avLst/>
          </a:prstGeom>
          <a:noFill/>
        </p:spPr>
        <p:txBody>
          <a:bodyPr wrap="square" rtlCol="0">
            <a:spAutoFit/>
          </a:bodyPr>
          <a:lstStyle/>
          <a:p>
            <a:r>
              <a:rPr lang="en-US" sz="3600" u="sng" dirty="0">
                <a:solidFill>
                  <a:schemeClr val="bg1"/>
                </a:solidFill>
              </a:rPr>
              <a:t>Oxidizer Tank</a:t>
            </a:r>
          </a:p>
          <a:p>
            <a:r>
              <a:rPr lang="en-US" sz="2800" dirty="0">
                <a:solidFill>
                  <a:schemeClr val="bg1"/>
                </a:solidFill>
              </a:rPr>
              <a:t>A highly pressurized vessel that </a:t>
            </a:r>
          </a:p>
          <a:p>
            <a:r>
              <a:rPr lang="en-US" sz="2800" dirty="0">
                <a:solidFill>
                  <a:schemeClr val="bg1"/>
                </a:solidFill>
              </a:rPr>
              <a:t>contains liquid nitrous oxide, </a:t>
            </a:r>
          </a:p>
          <a:p>
            <a:r>
              <a:rPr lang="en-US" sz="2800" dirty="0">
                <a:solidFill>
                  <a:schemeClr val="bg1"/>
                </a:solidFill>
              </a:rPr>
              <a:t>acting as our oxidizer within </a:t>
            </a:r>
          </a:p>
          <a:p>
            <a:r>
              <a:rPr lang="en-US" sz="2800" dirty="0">
                <a:solidFill>
                  <a:schemeClr val="bg1"/>
                </a:solidFill>
              </a:rPr>
              <a:t>the combustion chamber</a:t>
            </a:r>
          </a:p>
        </p:txBody>
      </p:sp>
      <p:sp>
        <p:nvSpPr>
          <p:cNvPr id="9" name="TextBox 8"/>
          <p:cNvSpPr txBox="1"/>
          <p:nvPr/>
        </p:nvSpPr>
        <p:spPr>
          <a:xfrm>
            <a:off x="23955459" y="13053335"/>
            <a:ext cx="5408276" cy="3231654"/>
          </a:xfrm>
          <a:prstGeom prst="rect">
            <a:avLst/>
          </a:prstGeom>
          <a:noFill/>
        </p:spPr>
        <p:txBody>
          <a:bodyPr wrap="square" rtlCol="0">
            <a:spAutoFit/>
          </a:bodyPr>
          <a:lstStyle/>
          <a:p>
            <a:r>
              <a:rPr lang="en-US" sz="3600" u="sng" dirty="0">
                <a:solidFill>
                  <a:schemeClr val="bg1"/>
                </a:solidFill>
              </a:rPr>
              <a:t>Flow Regulator</a:t>
            </a:r>
          </a:p>
          <a:p>
            <a:r>
              <a:rPr lang="en-US" sz="2800" dirty="0">
                <a:solidFill>
                  <a:schemeClr val="bg1"/>
                </a:solidFill>
              </a:rPr>
              <a:t>A solenoid valve that controls flow of the oxidizer into the injection plate. Flow regulation can also be used to vent the rocket fuel incase of an emergency.  </a:t>
            </a:r>
          </a:p>
        </p:txBody>
      </p:sp>
      <p:sp>
        <p:nvSpPr>
          <p:cNvPr id="10" name="TextBox 9"/>
          <p:cNvSpPr txBox="1"/>
          <p:nvPr/>
        </p:nvSpPr>
        <p:spPr>
          <a:xfrm>
            <a:off x="13746806" y="16047135"/>
            <a:ext cx="5252445" cy="3231654"/>
          </a:xfrm>
          <a:prstGeom prst="rect">
            <a:avLst/>
          </a:prstGeom>
          <a:noFill/>
        </p:spPr>
        <p:txBody>
          <a:bodyPr wrap="square" rtlCol="0">
            <a:spAutoFit/>
          </a:bodyPr>
          <a:lstStyle/>
          <a:p>
            <a:r>
              <a:rPr lang="en-US" sz="3600" u="sng" dirty="0">
                <a:solidFill>
                  <a:schemeClr val="bg1"/>
                </a:solidFill>
              </a:rPr>
              <a:t>Injection Plate</a:t>
            </a:r>
          </a:p>
          <a:p>
            <a:r>
              <a:rPr lang="en-US" sz="2800" dirty="0">
                <a:solidFill>
                  <a:schemeClr val="bg1"/>
                </a:solidFill>
              </a:rPr>
              <a:t>Responsible for providing desired oxidizer flow into the combustion chamber with the assistance of the impinging plate</a:t>
            </a:r>
          </a:p>
          <a:p>
            <a:endParaRPr lang="en-US" sz="2800" dirty="0">
              <a:solidFill>
                <a:schemeClr val="bg1"/>
              </a:solidFill>
            </a:endParaRPr>
          </a:p>
        </p:txBody>
      </p:sp>
      <p:sp>
        <p:nvSpPr>
          <p:cNvPr id="12" name="TextBox 11"/>
          <p:cNvSpPr txBox="1"/>
          <p:nvPr/>
        </p:nvSpPr>
        <p:spPr>
          <a:xfrm>
            <a:off x="13746806" y="18806697"/>
            <a:ext cx="5603621" cy="2800767"/>
          </a:xfrm>
          <a:prstGeom prst="rect">
            <a:avLst/>
          </a:prstGeom>
          <a:noFill/>
        </p:spPr>
        <p:txBody>
          <a:bodyPr wrap="square" rtlCol="0">
            <a:spAutoFit/>
          </a:bodyPr>
          <a:lstStyle/>
          <a:p>
            <a:r>
              <a:rPr lang="en-US" sz="3600" u="sng" dirty="0">
                <a:solidFill>
                  <a:schemeClr val="bg1"/>
                </a:solidFill>
              </a:rPr>
              <a:t>Fins</a:t>
            </a:r>
          </a:p>
          <a:p>
            <a:r>
              <a:rPr lang="en-US" sz="2800" dirty="0">
                <a:solidFill>
                  <a:schemeClr val="bg1"/>
                </a:solidFill>
              </a:rPr>
              <a:t>Fins provide stability during flight, allowing the rocket to maintain its orientation in flight. Critical to the relationship between CP and CG.</a:t>
            </a:r>
          </a:p>
        </p:txBody>
      </p:sp>
      <p:sp>
        <p:nvSpPr>
          <p:cNvPr id="13" name="TextBox 12"/>
          <p:cNvSpPr txBox="1"/>
          <p:nvPr/>
        </p:nvSpPr>
        <p:spPr>
          <a:xfrm>
            <a:off x="23955459" y="19606424"/>
            <a:ext cx="5495841" cy="4093428"/>
          </a:xfrm>
          <a:prstGeom prst="rect">
            <a:avLst/>
          </a:prstGeom>
          <a:noFill/>
        </p:spPr>
        <p:txBody>
          <a:bodyPr wrap="square" rtlCol="0">
            <a:spAutoFit/>
          </a:bodyPr>
          <a:lstStyle/>
          <a:p>
            <a:r>
              <a:rPr lang="en-US" sz="3600" u="sng" dirty="0">
                <a:solidFill>
                  <a:schemeClr val="bg1"/>
                </a:solidFill>
              </a:rPr>
              <a:t>Nozzle</a:t>
            </a:r>
          </a:p>
          <a:p>
            <a:r>
              <a:rPr lang="en-US" sz="2800" dirty="0">
                <a:solidFill>
                  <a:schemeClr val="bg1"/>
                </a:solidFill>
              </a:rPr>
              <a:t>Stainless steel nozzle was machined at Seneca Machining. This geometry is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a:off x="23874933" y="16583378"/>
            <a:ext cx="5334697" cy="2800767"/>
          </a:xfrm>
          <a:prstGeom prst="rect">
            <a:avLst/>
          </a:prstGeom>
          <a:noFill/>
        </p:spPr>
        <p:txBody>
          <a:bodyPr wrap="square" rtlCol="0">
            <a:spAutoFit/>
          </a:bodyPr>
          <a:lstStyle/>
          <a:p>
            <a:r>
              <a:rPr lang="en-US" sz="3600" u="sng" dirty="0">
                <a:solidFill>
                  <a:schemeClr val="bg1"/>
                </a:solidFill>
              </a:rPr>
              <a:t>Combustion Chamber</a:t>
            </a:r>
          </a:p>
          <a:p>
            <a:r>
              <a:rPr lang="en-US" sz="2800" dirty="0">
                <a:solidFill>
                  <a:schemeClr val="bg1"/>
                </a:solidFill>
              </a:rPr>
              <a:t>An enclosed volume where the solid reducer and liquid oxidizer react to produce a superheated, highly pressurized chamber of gas</a:t>
            </a:r>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4" name="Straight Connector 63"/>
          <p:cNvCxnSpPr>
            <a:cxnSpLocks/>
          </p:cNvCxnSpPr>
          <p:nvPr/>
        </p:nvCxnSpPr>
        <p:spPr>
          <a:xfrm>
            <a:off x="16699987" y="14040129"/>
            <a:ext cx="3242476" cy="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a:cxnSpLocks/>
          </p:cNvCxnSpPr>
          <p:nvPr/>
        </p:nvCxnSpPr>
        <p:spPr>
          <a:xfrm flipV="1">
            <a:off x="22376291" y="13601823"/>
            <a:ext cx="1686855" cy="4393372"/>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a:cxnSpLocks/>
          </p:cNvCxnSpPr>
          <p:nvPr/>
        </p:nvCxnSpPr>
        <p:spPr>
          <a:xfrm flipV="1">
            <a:off x="22280402" y="17136624"/>
            <a:ext cx="1675057" cy="2810111"/>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6981724" y="16592562"/>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cxnSpLocks/>
          </p:cNvCxnSpPr>
          <p:nvPr/>
        </p:nvCxnSpPr>
        <p:spPr>
          <a:xfrm>
            <a:off x="18268535" y="16601335"/>
            <a:ext cx="1809794" cy="2235992"/>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a:cxnSpLocks/>
          </p:cNvCxnSpPr>
          <p:nvPr/>
        </p:nvCxnSpPr>
        <p:spPr>
          <a:xfrm flipH="1">
            <a:off x="22249877" y="20142200"/>
            <a:ext cx="1775094" cy="2003172"/>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a:cxnSpLocks/>
          </p:cNvCxnSpPr>
          <p:nvPr/>
        </p:nvCxnSpPr>
        <p:spPr>
          <a:xfrm flipV="1">
            <a:off x="14619573" y="19357935"/>
            <a:ext cx="4730854" cy="1"/>
          </a:xfrm>
          <a:prstGeom prst="line">
            <a:avLst/>
          </a:prstGeom>
          <a:ln w="28575"/>
        </p:spPr>
        <p:style>
          <a:lnRef idx="2">
            <a:schemeClr val="dk1"/>
          </a:lnRef>
          <a:fillRef idx="0">
            <a:schemeClr val="dk1"/>
          </a:fillRef>
          <a:effectRef idx="1">
            <a:schemeClr val="dk1"/>
          </a:effectRef>
          <a:fontRef idx="minor">
            <a:schemeClr val="tx1"/>
          </a:fontRef>
        </p:style>
      </p:cxnSp>
      <p:sp>
        <p:nvSpPr>
          <p:cNvPr id="52" name="TextBox 32">
            <a:extLst>
              <a:ext uri="{FF2B5EF4-FFF2-40B4-BE49-F238E27FC236}">
                <a16:creationId xmlns:a16="http://schemas.microsoft.com/office/drawing/2014/main" id="{89F8D99C-8D9D-A347-AE40-D7F5E8B18FE0}"/>
              </a:ext>
            </a:extLst>
          </p:cNvPr>
          <p:cNvSpPr txBox="1"/>
          <p:nvPr/>
        </p:nvSpPr>
        <p:spPr>
          <a:xfrm>
            <a:off x="29739809" y="3131814"/>
            <a:ext cx="13675385" cy="28951179"/>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Propulsion</a:t>
            </a: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endParaRPr lang="en-US" sz="4800" b="1" u="sng" dirty="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68" name="TextBox 32">
            <a:extLst>
              <a:ext uri="{FF2B5EF4-FFF2-40B4-BE49-F238E27FC236}">
                <a16:creationId xmlns:a16="http://schemas.microsoft.com/office/drawing/2014/main" id="{89F8D99C-8D9D-A347-AE40-D7F5E8B18FE0}"/>
              </a:ext>
            </a:extLst>
          </p:cNvPr>
          <p:cNvSpPr txBox="1"/>
          <p:nvPr/>
        </p:nvSpPr>
        <p:spPr>
          <a:xfrm>
            <a:off x="872438" y="18384623"/>
            <a:ext cx="12181527" cy="13731488"/>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Frame Design </a:t>
            </a:r>
          </a:p>
          <a:p>
            <a:pPr marL="457200" indent="-457200">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4987090"/>
            <a:ext cx="15361470" cy="394595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Current and Future Work</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pic>
        <p:nvPicPr>
          <p:cNvPr id="53" name="Picture 52" descr="A group of people posing for the camera&#10;&#10;Description automatically generated">
            <a:extLst>
              <a:ext uri="{FF2B5EF4-FFF2-40B4-BE49-F238E27FC236}">
                <a16:creationId xmlns:a16="http://schemas.microsoft.com/office/drawing/2014/main" id="{E399950C-7F59-4091-AEF7-AAC8236B65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45811" y="5239272"/>
            <a:ext cx="5203425" cy="3467595"/>
          </a:xfrm>
          <a:prstGeom prst="rect">
            <a:avLst/>
          </a:prstGeom>
        </p:spPr>
      </p:pic>
      <p:sp>
        <p:nvSpPr>
          <p:cNvPr id="105" name="TextBox 104">
            <a:extLst>
              <a:ext uri="{FF2B5EF4-FFF2-40B4-BE49-F238E27FC236}">
                <a16:creationId xmlns:a16="http://schemas.microsoft.com/office/drawing/2014/main" id="{7139BE71-55EE-437A-A40A-4BB541DC9DEE}"/>
              </a:ext>
            </a:extLst>
          </p:cNvPr>
          <p:cNvSpPr txBox="1"/>
          <p:nvPr/>
        </p:nvSpPr>
        <p:spPr>
          <a:xfrm>
            <a:off x="1803258" y="8843571"/>
            <a:ext cx="4645978" cy="461665"/>
          </a:xfrm>
          <a:prstGeom prst="rect">
            <a:avLst/>
          </a:prstGeom>
          <a:noFill/>
        </p:spPr>
        <p:txBody>
          <a:bodyPr wrap="square" rtlCol="0">
            <a:spAutoFit/>
          </a:bodyPr>
          <a:lstStyle/>
          <a:p>
            <a:r>
              <a:rPr lang="en-US" sz="2400" i="1" dirty="0">
                <a:solidFill>
                  <a:schemeClr val="bg1"/>
                </a:solidFill>
              </a:rPr>
              <a:t>Hot fire Test, March 2020</a:t>
            </a:r>
          </a:p>
        </p:txBody>
      </p:sp>
      <p:pic>
        <p:nvPicPr>
          <p:cNvPr id="55" name="Picture 54" descr="A group of people in a room&#10;&#10;Description automatically generated">
            <a:extLst>
              <a:ext uri="{FF2B5EF4-FFF2-40B4-BE49-F238E27FC236}">
                <a16:creationId xmlns:a16="http://schemas.microsoft.com/office/drawing/2014/main" id="{21B9104E-ADBB-4740-BCD4-D92FDA1C5D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35989" y="5567670"/>
            <a:ext cx="5965355" cy="2819563"/>
          </a:xfrm>
          <a:prstGeom prst="rect">
            <a:avLst/>
          </a:prstGeom>
        </p:spPr>
      </p:pic>
      <p:sp>
        <p:nvSpPr>
          <p:cNvPr id="111" name="TextBox 110">
            <a:extLst>
              <a:ext uri="{FF2B5EF4-FFF2-40B4-BE49-F238E27FC236}">
                <a16:creationId xmlns:a16="http://schemas.microsoft.com/office/drawing/2014/main" id="{352B0809-4729-411E-9B92-C7405FEFB737}"/>
              </a:ext>
            </a:extLst>
          </p:cNvPr>
          <p:cNvSpPr txBox="1"/>
          <p:nvPr/>
        </p:nvSpPr>
        <p:spPr>
          <a:xfrm>
            <a:off x="7860580" y="8523342"/>
            <a:ext cx="4207409" cy="830997"/>
          </a:xfrm>
          <a:prstGeom prst="rect">
            <a:avLst/>
          </a:prstGeom>
          <a:noFill/>
        </p:spPr>
        <p:txBody>
          <a:bodyPr wrap="square" rtlCol="0">
            <a:spAutoFit/>
          </a:bodyPr>
          <a:lstStyle/>
          <a:p>
            <a:pPr algn="ctr"/>
            <a:r>
              <a:rPr lang="en-US" sz="2400" i="1" dirty="0">
                <a:solidFill>
                  <a:schemeClr val="bg1"/>
                </a:solidFill>
              </a:rPr>
              <a:t>SEDS General Meeting, Spring 2020</a:t>
            </a:r>
          </a:p>
        </p:txBody>
      </p:sp>
      <p:sp>
        <p:nvSpPr>
          <p:cNvPr id="123" name="TextBox 122">
            <a:extLst>
              <a:ext uri="{FF2B5EF4-FFF2-40B4-BE49-F238E27FC236}">
                <a16:creationId xmlns:a16="http://schemas.microsoft.com/office/drawing/2014/main" id="{20CB3DBB-0752-4E15-9E00-4A0631EE95AF}"/>
              </a:ext>
            </a:extLst>
          </p:cNvPr>
          <p:cNvSpPr txBox="1"/>
          <p:nvPr/>
        </p:nvSpPr>
        <p:spPr>
          <a:xfrm>
            <a:off x="13716474" y="4583410"/>
            <a:ext cx="5578793" cy="3231654"/>
          </a:xfrm>
          <a:prstGeom prst="rect">
            <a:avLst/>
          </a:prstGeom>
          <a:noFill/>
        </p:spPr>
        <p:txBody>
          <a:bodyPr wrap="square" rtlCol="0">
            <a:spAutoFit/>
          </a:bodyPr>
          <a:lstStyle/>
          <a:p>
            <a:r>
              <a:rPr lang="en-US" sz="3600" u="sng" dirty="0">
                <a:solidFill>
                  <a:schemeClr val="bg1"/>
                </a:solidFill>
              </a:rPr>
              <a:t>Nose Cone</a:t>
            </a:r>
          </a:p>
          <a:p>
            <a:r>
              <a:rPr lang="en-US" sz="2800" dirty="0">
                <a:solidFill>
                  <a:schemeClr val="bg1"/>
                </a:solidFill>
              </a:rPr>
              <a:t>The nose cone was 3D printed to a tangent ogival curve responsible for directing the flow of air outside of the rocket.</a:t>
            </a:r>
          </a:p>
          <a:p>
            <a:endParaRPr lang="en-US" sz="2800" dirty="0">
              <a:solidFill>
                <a:schemeClr val="bg1"/>
              </a:solidFill>
            </a:endParaRPr>
          </a:p>
        </p:txBody>
      </p:sp>
      <p:sp>
        <p:nvSpPr>
          <p:cNvPr id="125" name="TextBox 124">
            <a:extLst>
              <a:ext uri="{FF2B5EF4-FFF2-40B4-BE49-F238E27FC236}">
                <a16:creationId xmlns:a16="http://schemas.microsoft.com/office/drawing/2014/main" id="{1DD7B5FA-8244-4CE3-B8CB-F4F7053C69C4}"/>
              </a:ext>
            </a:extLst>
          </p:cNvPr>
          <p:cNvSpPr txBox="1"/>
          <p:nvPr/>
        </p:nvSpPr>
        <p:spPr>
          <a:xfrm>
            <a:off x="13751960" y="7426770"/>
            <a:ext cx="5252445" cy="3231654"/>
          </a:xfrm>
          <a:prstGeom prst="rect">
            <a:avLst/>
          </a:prstGeom>
          <a:noFill/>
        </p:spPr>
        <p:txBody>
          <a:bodyPr wrap="square" rtlCol="0">
            <a:spAutoFit/>
          </a:bodyPr>
          <a:lstStyle/>
          <a:p>
            <a:r>
              <a:rPr lang="en-US" sz="3600" u="sng" dirty="0">
                <a:solidFill>
                  <a:schemeClr val="bg1"/>
                </a:solidFill>
              </a:rPr>
              <a:t>Recovery Bay</a:t>
            </a:r>
          </a:p>
          <a:p>
            <a:r>
              <a:rPr lang="en-US" sz="2800" dirty="0">
                <a:solidFill>
                  <a:schemeClr val="bg1"/>
                </a:solidFill>
              </a:rPr>
              <a:t>Responsible for the recovery of the rocket via dual stage deployment. Raptor CO2 cartridges are used as stored internal energy devices. </a:t>
            </a:r>
          </a:p>
          <a:p>
            <a:endParaRPr lang="en-US" sz="2800" dirty="0">
              <a:solidFill>
                <a:schemeClr val="bg1"/>
              </a:solidFill>
            </a:endParaRPr>
          </a:p>
        </p:txBody>
      </p:sp>
      <p:sp>
        <p:nvSpPr>
          <p:cNvPr id="128" name="TextBox 127">
            <a:extLst>
              <a:ext uri="{FF2B5EF4-FFF2-40B4-BE49-F238E27FC236}">
                <a16:creationId xmlns:a16="http://schemas.microsoft.com/office/drawing/2014/main" id="{C2FD5AD6-B037-458D-9AF7-43F93244C819}"/>
              </a:ext>
            </a:extLst>
          </p:cNvPr>
          <p:cNvSpPr txBox="1"/>
          <p:nvPr/>
        </p:nvSpPr>
        <p:spPr>
          <a:xfrm>
            <a:off x="13750397" y="10574211"/>
            <a:ext cx="5437183" cy="2800767"/>
          </a:xfrm>
          <a:prstGeom prst="rect">
            <a:avLst/>
          </a:prstGeom>
          <a:noFill/>
        </p:spPr>
        <p:txBody>
          <a:bodyPr wrap="square" rtlCol="0">
            <a:spAutoFit/>
          </a:bodyPr>
          <a:lstStyle/>
          <a:p>
            <a:r>
              <a:rPr lang="en-US" sz="3600" u="sng" dirty="0">
                <a:solidFill>
                  <a:schemeClr val="bg1"/>
                </a:solidFill>
              </a:rPr>
              <a:t>Payload Bay</a:t>
            </a:r>
          </a:p>
          <a:p>
            <a:r>
              <a:rPr lang="en-US" sz="2800" dirty="0">
                <a:solidFill>
                  <a:schemeClr val="bg1"/>
                </a:solidFill>
              </a:rPr>
              <a:t>An enclosed volume where the payload is contained. This payload can be a measurement device or dead-weight. </a:t>
            </a:r>
          </a:p>
        </p:txBody>
      </p:sp>
      <p:cxnSp>
        <p:nvCxnSpPr>
          <p:cNvPr id="129" name="Straight Connector 128">
            <a:extLst>
              <a:ext uri="{FF2B5EF4-FFF2-40B4-BE49-F238E27FC236}">
                <a16:creationId xmlns:a16="http://schemas.microsoft.com/office/drawing/2014/main" id="{1261D5FE-BD56-47CD-94D7-6658F033F3F2}"/>
              </a:ext>
            </a:extLst>
          </p:cNvPr>
          <p:cNvCxnSpPr>
            <a:cxnSpLocks/>
          </p:cNvCxnSpPr>
          <p:nvPr/>
        </p:nvCxnSpPr>
        <p:spPr>
          <a:xfrm>
            <a:off x="16269438" y="5126340"/>
            <a:ext cx="3708867" cy="18318"/>
          </a:xfrm>
          <a:prstGeom prst="line">
            <a:avLst/>
          </a:prstGeom>
          <a:ln w="25400"/>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F91B8B75-ADE5-40B9-ABAB-1759F49CD209}"/>
              </a:ext>
            </a:extLst>
          </p:cNvPr>
          <p:cNvCxnSpPr>
            <a:cxnSpLocks/>
          </p:cNvCxnSpPr>
          <p:nvPr/>
        </p:nvCxnSpPr>
        <p:spPr>
          <a:xfrm>
            <a:off x="16775611" y="7969779"/>
            <a:ext cx="1499582" cy="17021"/>
          </a:xfrm>
          <a:prstGeom prst="line">
            <a:avLst/>
          </a:prstGeom>
        </p:spPr>
        <p:style>
          <a:lnRef idx="3">
            <a:schemeClr val="dk1"/>
          </a:lnRef>
          <a:fillRef idx="0">
            <a:schemeClr val="dk1"/>
          </a:fillRef>
          <a:effectRef idx="2">
            <a:schemeClr val="dk1"/>
          </a:effectRef>
          <a:fontRef idx="minor">
            <a:schemeClr val="tx1"/>
          </a:fontRef>
        </p:style>
      </p:cxnSp>
      <p:cxnSp>
        <p:nvCxnSpPr>
          <p:cNvPr id="132" name="Straight Connector 131">
            <a:extLst>
              <a:ext uri="{FF2B5EF4-FFF2-40B4-BE49-F238E27FC236}">
                <a16:creationId xmlns:a16="http://schemas.microsoft.com/office/drawing/2014/main" id="{E077D785-658C-4CE9-B5B3-A08E9443DB2A}"/>
              </a:ext>
            </a:extLst>
          </p:cNvPr>
          <p:cNvCxnSpPr>
            <a:cxnSpLocks/>
          </p:cNvCxnSpPr>
          <p:nvPr/>
        </p:nvCxnSpPr>
        <p:spPr>
          <a:xfrm>
            <a:off x="18284582" y="7986800"/>
            <a:ext cx="1793747" cy="445482"/>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4EE4D2DE-B6D9-4DE2-9BEA-0CCD99FE8BEE}"/>
              </a:ext>
            </a:extLst>
          </p:cNvPr>
          <p:cNvCxnSpPr>
            <a:cxnSpLocks/>
          </p:cNvCxnSpPr>
          <p:nvPr/>
        </p:nvCxnSpPr>
        <p:spPr>
          <a:xfrm>
            <a:off x="16624300" y="11125405"/>
            <a:ext cx="3454029" cy="0"/>
          </a:xfrm>
          <a:prstGeom prst="line">
            <a:avLst/>
          </a:prstGeom>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7F26B1C-BCEF-474B-BE62-0211BDE04D7E}"/>
              </a:ext>
            </a:extLst>
          </p:cNvPr>
          <p:cNvSpPr txBox="1"/>
          <p:nvPr/>
        </p:nvSpPr>
        <p:spPr>
          <a:xfrm>
            <a:off x="24005527" y="5705783"/>
            <a:ext cx="5408276" cy="3231654"/>
          </a:xfrm>
          <a:prstGeom prst="rect">
            <a:avLst/>
          </a:prstGeom>
          <a:noFill/>
        </p:spPr>
        <p:txBody>
          <a:bodyPr wrap="square" rtlCol="0">
            <a:spAutoFit/>
          </a:bodyPr>
          <a:lstStyle/>
          <a:p>
            <a:r>
              <a:rPr lang="en-US" sz="3600" u="sng" dirty="0">
                <a:solidFill>
                  <a:schemeClr val="bg1"/>
                </a:solidFill>
              </a:rPr>
              <a:t>Nose Cone Tip</a:t>
            </a:r>
          </a:p>
          <a:p>
            <a:r>
              <a:rPr lang="en-US" sz="2800" dirty="0">
                <a:solidFill>
                  <a:schemeClr val="bg1"/>
                </a:solidFill>
              </a:rPr>
              <a:t>Aluminum was machined to the tip of a tangent ogival curve with a surface finish of 32 Ra. Vital to minimizing drag at the most critical point on the rocket. </a:t>
            </a:r>
          </a:p>
        </p:txBody>
      </p:sp>
      <p:sp>
        <p:nvSpPr>
          <p:cNvPr id="141" name="TextBox 140">
            <a:extLst>
              <a:ext uri="{FF2B5EF4-FFF2-40B4-BE49-F238E27FC236}">
                <a16:creationId xmlns:a16="http://schemas.microsoft.com/office/drawing/2014/main" id="{6503CECA-AD55-4E8D-ACE6-F5BA4354B13B}"/>
              </a:ext>
            </a:extLst>
          </p:cNvPr>
          <p:cNvSpPr txBox="1"/>
          <p:nvPr/>
        </p:nvSpPr>
        <p:spPr>
          <a:xfrm>
            <a:off x="24005527" y="9042565"/>
            <a:ext cx="5342744" cy="3231654"/>
          </a:xfrm>
          <a:prstGeom prst="rect">
            <a:avLst/>
          </a:prstGeom>
          <a:noFill/>
        </p:spPr>
        <p:txBody>
          <a:bodyPr wrap="square" rtlCol="0">
            <a:spAutoFit/>
          </a:bodyPr>
          <a:lstStyle/>
          <a:p>
            <a:r>
              <a:rPr lang="en-US" sz="3600" u="sng" dirty="0">
                <a:solidFill>
                  <a:schemeClr val="bg1"/>
                </a:solidFill>
              </a:rPr>
              <a:t>Electronics Bay</a:t>
            </a:r>
          </a:p>
          <a:p>
            <a:r>
              <a:rPr lang="en-US" sz="2800" dirty="0">
                <a:solidFill>
                  <a:schemeClr val="bg1"/>
                </a:solidFill>
              </a:rPr>
              <a:t>An enclosed volume where the electronics of the rocket are stored. A combination Raspberry pi’s, Arduino’s and an Altus Metrum Telemega are used. </a:t>
            </a:r>
          </a:p>
        </p:txBody>
      </p:sp>
      <p:cxnSp>
        <p:nvCxnSpPr>
          <p:cNvPr id="143" name="Straight Connector 142">
            <a:extLst>
              <a:ext uri="{FF2B5EF4-FFF2-40B4-BE49-F238E27FC236}">
                <a16:creationId xmlns:a16="http://schemas.microsoft.com/office/drawing/2014/main" id="{1A93E16D-3B03-454E-9AF7-8C5C36422337}"/>
              </a:ext>
            </a:extLst>
          </p:cNvPr>
          <p:cNvCxnSpPr>
            <a:cxnSpLocks/>
          </p:cNvCxnSpPr>
          <p:nvPr/>
        </p:nvCxnSpPr>
        <p:spPr>
          <a:xfrm>
            <a:off x="21832375" y="2899628"/>
            <a:ext cx="2263849" cy="3361155"/>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88EEA60E-5365-4E6F-9A25-D2F01F4053B0}"/>
              </a:ext>
            </a:extLst>
          </p:cNvPr>
          <p:cNvCxnSpPr>
            <a:cxnSpLocks/>
          </p:cNvCxnSpPr>
          <p:nvPr/>
        </p:nvCxnSpPr>
        <p:spPr>
          <a:xfrm flipH="1">
            <a:off x="22376291" y="9593946"/>
            <a:ext cx="1728345" cy="275907"/>
          </a:xfrm>
          <a:prstGeom prst="line">
            <a:avLst/>
          </a:prstGeom>
        </p:spPr>
        <p:style>
          <a:lnRef idx="3">
            <a:schemeClr val="dk1"/>
          </a:lnRef>
          <a:fillRef idx="0">
            <a:schemeClr val="dk1"/>
          </a:fillRef>
          <a:effectRef idx="2">
            <a:schemeClr val="dk1"/>
          </a:effectRef>
          <a:fontRef idx="minor">
            <a:schemeClr val="tx1"/>
          </a:fontRef>
        </p:style>
      </p:cxnSp>
      <p:pic>
        <p:nvPicPr>
          <p:cNvPr id="62" name="Picture 61" descr="A picture containing photo, table, sitting, different&#10;&#10;Description automatically generated">
            <a:extLst>
              <a:ext uri="{FF2B5EF4-FFF2-40B4-BE49-F238E27FC236}">
                <a16:creationId xmlns:a16="http://schemas.microsoft.com/office/drawing/2014/main" id="{75F54D43-4C03-4D3A-8F6D-9898668BABA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570" t="5535" r="24573" b="6202"/>
          <a:stretch/>
        </p:blipFill>
        <p:spPr>
          <a:xfrm>
            <a:off x="6569898" y="12583093"/>
            <a:ext cx="759665" cy="5478781"/>
          </a:xfrm>
          <a:prstGeom prst="rect">
            <a:avLst/>
          </a:prstGeom>
        </p:spPr>
      </p:pic>
      <p:pic>
        <p:nvPicPr>
          <p:cNvPr id="148" name="Picture 147">
            <a:extLst>
              <a:ext uri="{FF2B5EF4-FFF2-40B4-BE49-F238E27FC236}">
                <a16:creationId xmlns:a16="http://schemas.microsoft.com/office/drawing/2014/main" id="{99179558-34FD-4475-9783-64723CD0721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8772" b="89474" l="4527" r="93827">
                        <a14:foregroundMark x1="23457" y1="59649" x2="23457" y2="59649"/>
                        <a14:foregroundMark x1="80247" y1="52632" x2="80247" y2="52632"/>
                        <a14:foregroundMark x1="4527" y1="37719" x2="4527" y2="37719"/>
                        <a14:foregroundMark x1="93827" y1="49123" x2="93827" y2="49123"/>
                      </a14:backgroundRemoval>
                    </a14:imgEffect>
                  </a14:imgLayer>
                </a14:imgProps>
              </a:ext>
              <a:ext uri="{28A0092B-C50C-407E-A947-70E740481C1C}">
                <a14:useLocalDpi xmlns:a14="http://schemas.microsoft.com/office/drawing/2010/main" val="0"/>
              </a:ext>
            </a:extLst>
          </a:blip>
          <a:stretch>
            <a:fillRect/>
          </a:stretch>
        </p:blipFill>
        <p:spPr>
          <a:xfrm>
            <a:off x="16267671" y="327154"/>
            <a:ext cx="3671743" cy="1722545"/>
          </a:xfrm>
          <a:prstGeom prst="rect">
            <a:avLst/>
          </a:prstGeom>
        </p:spPr>
      </p:pic>
      <p:pic>
        <p:nvPicPr>
          <p:cNvPr id="149" name="Picture 148">
            <a:extLst>
              <a:ext uri="{FF2B5EF4-FFF2-40B4-BE49-F238E27FC236}">
                <a16:creationId xmlns:a16="http://schemas.microsoft.com/office/drawing/2014/main" id="{59F232C7-1850-4008-945E-BF18B0B3A194}"/>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04" b="89216" l="3762" r="96552">
                        <a14:foregroundMark x1="59875" y1="18627" x2="58621" y2="85294"/>
                        <a14:foregroundMark x1="58621" y1="85294" x2="58621" y2="85294"/>
                        <a14:foregroundMark x1="88715" y1="50980" x2="96552" y2="82353"/>
                        <a14:foregroundMark x1="88401" y1="44118" x2="82132" y2="20588"/>
                        <a14:foregroundMark x1="82132" y1="20588" x2="81818" y2="16667"/>
                        <a14:foregroundMark x1="86207" y1="12745" x2="93103" y2="14706"/>
                        <a14:foregroundMark x1="85580" y1="90196" x2="93103" y2="86275"/>
                        <a14:foregroundMark x1="59561" y1="88235" x2="65690" y2="83008"/>
                        <a14:foregroundMark x1="69906" y1="48039" x2="69906" y2="47059"/>
                        <a14:foregroundMark x1="69906" y1="47059" x2="65517" y2="18627"/>
                        <a14:foregroundMark x1="65517" y1="18627" x2="59561" y2="14706"/>
                        <a14:foregroundMark x1="29154" y1="24510" x2="30408" y2="87255"/>
                        <a14:foregroundMark x1="29154" y1="19608" x2="40125" y2="11765"/>
                        <a14:foregroundMark x1="40125" y1="11765" x2="41693" y2="12745"/>
                        <a14:foregroundMark x1="32288" y1="87255" x2="41379" y2="87255"/>
                        <a14:foregroundMark x1="8852" y1="41175" x2="18182" y2="77451"/>
                        <a14:foregroundMark x1="8044" y1="38033" x2="8334" y2="39161"/>
                        <a14:foregroundMark x1="6084" y1="18665" x2="5643" y2="18627"/>
                        <a14:foregroundMark x1="17241" y1="19608" x2="15169" y2="19433"/>
                        <a14:foregroundMark x1="5016" y1="19608" x2="3762" y2="21569"/>
                        <a14:foregroundMark x1="5643" y1="18627" x2="5016" y2="19608"/>
                        <a14:backgroundMark x1="8464" y1="23529" x2="9718" y2="23529"/>
                        <a14:backgroundMark x1="10345" y1="26471" x2="7837" y2="23529"/>
                        <a14:backgroundMark x1="10345" y1="27451" x2="13480" y2="24510"/>
                        <a14:backgroundMark x1="11285" y1="31373" x2="8150" y2="26471"/>
                        <a14:backgroundMark x1="9718" y1="24510" x2="6583" y2="21569"/>
                        <a14:backgroundMark x1="65204" y1="48039" x2="65204" y2="63725"/>
                        <a14:backgroundMark x1="72100" y1="71569" x2="70533" y2="91176"/>
                        <a14:backgroundMark x1="73041" y1="70588" x2="70846" y2="76471"/>
                        <a14:backgroundMark x1="32915" y1="19608" x2="32915" y2="19608"/>
                        <a14:backgroundMark x1="31661" y1="21569" x2="31661" y2="21569"/>
                        <a14:backgroundMark x1="6897" y1="23529" x2="14107" y2="24510"/>
                        <a14:backgroundMark x1="14420" y1="21569" x2="14420" y2="21569"/>
                        <a14:backgroundMark x1="14734" y1="23529" x2="14734" y2="23529"/>
                        <a14:backgroundMark x1="15047" y1="22549" x2="15047" y2="22549"/>
                        <a14:backgroundMark x1="15047" y1="19608" x2="15047" y2="19608"/>
                        <a14:backgroundMark x1="5329" y1="19608" x2="5329" y2="19608"/>
                        <a14:backgroundMark x1="5016" y1="21569" x2="5016" y2="21569"/>
                        <a14:backgroundMark x1="5643" y1="21569" x2="5643" y2="21569"/>
                        <a14:backgroundMark x1="6270" y1="19608" x2="6270" y2="19608"/>
                      </a14:backgroundRemoval>
                    </a14:imgEffect>
                  </a14:imgLayer>
                </a14:imgProps>
              </a:ext>
              <a:ext uri="{28A0092B-C50C-407E-A947-70E740481C1C}">
                <a14:useLocalDpi xmlns:a14="http://schemas.microsoft.com/office/drawing/2010/main" val="0"/>
              </a:ext>
            </a:extLst>
          </a:blip>
          <a:stretch>
            <a:fillRect/>
          </a:stretch>
        </p:blipFill>
        <p:spPr>
          <a:xfrm>
            <a:off x="21648847" y="487665"/>
            <a:ext cx="4861556" cy="1554480"/>
          </a:xfrm>
          <a:prstGeom prst="rect">
            <a:avLst/>
          </a:prstGeom>
        </p:spPr>
      </p:pic>
      <p:cxnSp>
        <p:nvCxnSpPr>
          <p:cNvPr id="150" name="Straight Connector 149">
            <a:extLst>
              <a:ext uri="{FF2B5EF4-FFF2-40B4-BE49-F238E27FC236}">
                <a16:creationId xmlns:a16="http://schemas.microsoft.com/office/drawing/2014/main" id="{88E1E93E-80FF-43FA-9CAC-5B1F7C3C9532}"/>
              </a:ext>
            </a:extLst>
          </p:cNvPr>
          <p:cNvCxnSpPr>
            <a:cxnSpLocks/>
          </p:cNvCxnSpPr>
          <p:nvPr/>
        </p:nvCxnSpPr>
        <p:spPr>
          <a:xfrm>
            <a:off x="19350427" y="19359084"/>
            <a:ext cx="366380" cy="1025108"/>
          </a:xfrm>
          <a:prstGeom prst="line">
            <a:avLst/>
          </a:prstGeom>
        </p:spPr>
        <p:style>
          <a:lnRef idx="3">
            <a:schemeClr val="dk1"/>
          </a:lnRef>
          <a:fillRef idx="0">
            <a:schemeClr val="dk1"/>
          </a:fillRef>
          <a:effectRef idx="2">
            <a:schemeClr val="dk1"/>
          </a:effectRef>
          <a:fontRef idx="minor">
            <a:schemeClr val="tx1"/>
          </a:fontRef>
        </p:style>
      </p:cxnSp>
      <p:sp>
        <p:nvSpPr>
          <p:cNvPr id="170" name="TextBox 169">
            <a:extLst>
              <a:ext uri="{FF2B5EF4-FFF2-40B4-BE49-F238E27FC236}">
                <a16:creationId xmlns:a16="http://schemas.microsoft.com/office/drawing/2014/main" id="{50D98786-FA0C-473B-83BE-8D7F47E58D22}"/>
              </a:ext>
            </a:extLst>
          </p:cNvPr>
          <p:cNvSpPr txBox="1"/>
          <p:nvPr/>
        </p:nvSpPr>
        <p:spPr>
          <a:xfrm>
            <a:off x="13774405" y="21607464"/>
            <a:ext cx="5437183" cy="2369880"/>
          </a:xfrm>
          <a:prstGeom prst="rect">
            <a:avLst/>
          </a:prstGeom>
          <a:noFill/>
        </p:spPr>
        <p:txBody>
          <a:bodyPr wrap="square" rtlCol="0">
            <a:spAutoFit/>
          </a:bodyPr>
          <a:lstStyle/>
          <a:p>
            <a:r>
              <a:rPr lang="en-US" sz="3600" u="sng" dirty="0">
                <a:solidFill>
                  <a:schemeClr val="bg1"/>
                </a:solidFill>
              </a:rPr>
              <a:t>Tapered Base</a:t>
            </a:r>
          </a:p>
          <a:p>
            <a:r>
              <a:rPr lang="en-US" sz="2800" dirty="0">
                <a:solidFill>
                  <a:schemeClr val="bg1"/>
                </a:solidFill>
              </a:rPr>
              <a:t>The tapered base helps to reduce the aerodynamic base drag on the aft portion of the rocket. </a:t>
            </a:r>
          </a:p>
        </p:txBody>
      </p:sp>
      <p:cxnSp>
        <p:nvCxnSpPr>
          <p:cNvPr id="172" name="Straight Connector 171">
            <a:extLst>
              <a:ext uri="{FF2B5EF4-FFF2-40B4-BE49-F238E27FC236}">
                <a16:creationId xmlns:a16="http://schemas.microsoft.com/office/drawing/2014/main" id="{7D41111C-056D-4F4A-82B6-344F66488E21}"/>
              </a:ext>
            </a:extLst>
          </p:cNvPr>
          <p:cNvCxnSpPr>
            <a:cxnSpLocks/>
          </p:cNvCxnSpPr>
          <p:nvPr/>
        </p:nvCxnSpPr>
        <p:spPr>
          <a:xfrm>
            <a:off x="16465397" y="22156977"/>
            <a:ext cx="1855828" cy="0"/>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B5B94389-251A-4ADD-AF05-2373F4A8F758}"/>
              </a:ext>
            </a:extLst>
          </p:cNvPr>
          <p:cNvCxnSpPr>
            <a:cxnSpLocks/>
          </p:cNvCxnSpPr>
          <p:nvPr/>
        </p:nvCxnSpPr>
        <p:spPr>
          <a:xfrm>
            <a:off x="18321225" y="22156977"/>
            <a:ext cx="2307164" cy="857484"/>
          </a:xfrm>
          <a:prstGeom prst="line">
            <a:avLst/>
          </a:prstGeom>
        </p:spPr>
        <p:style>
          <a:lnRef idx="3">
            <a:schemeClr val="dk1"/>
          </a:lnRef>
          <a:fillRef idx="0">
            <a:schemeClr val="dk1"/>
          </a:fillRef>
          <a:effectRef idx="2">
            <a:schemeClr val="dk1"/>
          </a:effectRef>
          <a:fontRef idx="minor">
            <a:schemeClr val="tx1"/>
          </a:fontRef>
        </p:style>
      </p:cxnSp>
      <p:pic>
        <p:nvPicPr>
          <p:cNvPr id="187" name="Picture 186" descr="A picture containing table, desk, computer&#10;&#10;Description automatically generated">
            <a:extLst>
              <a:ext uri="{FF2B5EF4-FFF2-40B4-BE49-F238E27FC236}">
                <a16:creationId xmlns:a16="http://schemas.microsoft.com/office/drawing/2014/main" id="{592397E1-9BBC-4E1E-BB28-DD6A69CC961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8246326" y="13806282"/>
            <a:ext cx="5892711" cy="2728449"/>
          </a:xfrm>
          <a:prstGeom prst="rect">
            <a:avLst/>
          </a:prstGeom>
        </p:spPr>
      </p:pic>
      <p:pic>
        <p:nvPicPr>
          <p:cNvPr id="1030" name="Picture 6" descr="Image">
            <a:extLst>
              <a:ext uri="{FF2B5EF4-FFF2-40B4-BE49-F238E27FC236}">
                <a16:creationId xmlns:a16="http://schemas.microsoft.com/office/drawing/2014/main" id="{8ADC7649-412A-4507-9686-39928B96757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7026" t="8559" b="8751"/>
          <a:stretch/>
        </p:blipFill>
        <p:spPr bwMode="auto">
          <a:xfrm>
            <a:off x="35204327" y="17132100"/>
            <a:ext cx="2496029" cy="52540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34690D59-0CBF-4E01-ADEC-D7ABB30C4E6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451994" y="17132100"/>
            <a:ext cx="2515766" cy="53138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990927E6-25D9-42EC-A723-A845954C348C}"/>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a:stretch/>
        </p:blipFill>
        <p:spPr bwMode="auto">
          <a:xfrm>
            <a:off x="38936923" y="17132100"/>
            <a:ext cx="2482414" cy="52433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2C019C7-38AB-4643-804E-6D07AD8C0DC9}"/>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7790" r="18116"/>
          <a:stretch/>
        </p:blipFill>
        <p:spPr bwMode="auto">
          <a:xfrm>
            <a:off x="1980246" y="19374307"/>
            <a:ext cx="4415968" cy="78172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3C3A6B3-0BA3-4B44-87FC-18E703D7E65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719" r="8118"/>
          <a:stretch/>
        </p:blipFill>
        <p:spPr bwMode="auto">
          <a:xfrm>
            <a:off x="7570558" y="19384145"/>
            <a:ext cx="4309064" cy="7817284"/>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77D5571-6F7C-4CF0-A619-43795CCE8BE6}"/>
              </a:ext>
            </a:extLst>
          </p:cNvPr>
          <p:cNvSpPr txBox="1"/>
          <p:nvPr/>
        </p:nvSpPr>
        <p:spPr>
          <a:xfrm>
            <a:off x="7170068" y="27215530"/>
            <a:ext cx="5578793" cy="1384995"/>
          </a:xfrm>
          <a:prstGeom prst="rect">
            <a:avLst/>
          </a:prstGeom>
          <a:noFill/>
        </p:spPr>
        <p:txBody>
          <a:bodyPr wrap="square" rtlCol="0">
            <a:spAutoFit/>
          </a:bodyPr>
          <a:lstStyle/>
          <a:p>
            <a:r>
              <a:rPr lang="en-US" sz="2800" dirty="0">
                <a:solidFill>
                  <a:schemeClr val="bg1"/>
                </a:solidFill>
              </a:rPr>
              <a:t>Displacement: 200lbf applied to combustion chamber region of structure with fixed top.</a:t>
            </a:r>
          </a:p>
        </p:txBody>
      </p:sp>
      <p:sp>
        <p:nvSpPr>
          <p:cNvPr id="202" name="TextBox 201">
            <a:extLst>
              <a:ext uri="{FF2B5EF4-FFF2-40B4-BE49-F238E27FC236}">
                <a16:creationId xmlns:a16="http://schemas.microsoft.com/office/drawing/2014/main" id="{FE33C4CE-70A8-4C3F-AD0E-3F3F144AC639}"/>
              </a:ext>
            </a:extLst>
          </p:cNvPr>
          <p:cNvSpPr txBox="1"/>
          <p:nvPr/>
        </p:nvSpPr>
        <p:spPr>
          <a:xfrm>
            <a:off x="1416020" y="27222143"/>
            <a:ext cx="5578793" cy="1384995"/>
          </a:xfrm>
          <a:prstGeom prst="rect">
            <a:avLst/>
          </a:prstGeom>
          <a:noFill/>
        </p:spPr>
        <p:txBody>
          <a:bodyPr wrap="square" rtlCol="0">
            <a:spAutoFit/>
          </a:bodyPr>
          <a:lstStyle/>
          <a:p>
            <a:r>
              <a:rPr lang="en-US" sz="2800" dirty="0">
                <a:solidFill>
                  <a:schemeClr val="bg1"/>
                </a:solidFill>
              </a:rPr>
              <a:t>Factor of Safety: 200lbf applied to combustion chamber region of structure with fixed top.</a:t>
            </a:r>
          </a:p>
        </p:txBody>
      </p:sp>
      <p:sp>
        <p:nvSpPr>
          <p:cNvPr id="204" name="TextBox 203">
            <a:extLst>
              <a:ext uri="{FF2B5EF4-FFF2-40B4-BE49-F238E27FC236}">
                <a16:creationId xmlns:a16="http://schemas.microsoft.com/office/drawing/2014/main" id="{86406FCF-8C79-40BF-AEEA-A50D324F44CC}"/>
              </a:ext>
            </a:extLst>
          </p:cNvPr>
          <p:cNvSpPr txBox="1"/>
          <p:nvPr/>
        </p:nvSpPr>
        <p:spPr>
          <a:xfrm>
            <a:off x="1370672" y="28874871"/>
            <a:ext cx="11332841" cy="2677656"/>
          </a:xfrm>
          <a:prstGeom prst="rect">
            <a:avLst/>
          </a:prstGeom>
          <a:noFill/>
        </p:spPr>
        <p:txBody>
          <a:bodyPr wrap="square" rtlCol="0">
            <a:spAutoFit/>
          </a:bodyPr>
          <a:lstStyle/>
          <a:p>
            <a:r>
              <a:rPr lang="en-US" sz="2800" dirty="0">
                <a:solidFill>
                  <a:schemeClr val="bg1"/>
                </a:solidFill>
              </a:rPr>
              <a:t>The structural frame will act as the “house” for all the rocket's components. It will Incorporate, propulsion, avionics, and recovery. The design of our rocket frame is centered around cost, manufacturability, weight, strength, and availability. A minimum FOS of 9.04 and maximum displacement of 0.177 mm was seen for an applied force of 200 lbf.  </a:t>
            </a:r>
          </a:p>
        </p:txBody>
      </p:sp>
      <p:graphicFrame>
        <p:nvGraphicFramePr>
          <p:cNvPr id="92" name="Chart 91">
            <a:extLst>
              <a:ext uri="{FF2B5EF4-FFF2-40B4-BE49-F238E27FC236}">
                <a16:creationId xmlns:a16="http://schemas.microsoft.com/office/drawing/2014/main" id="{C1A332CB-CD3D-4224-BFF7-E65E75FDDF2A}"/>
              </a:ext>
            </a:extLst>
          </p:cNvPr>
          <p:cNvGraphicFramePr>
            <a:graphicFrameLocks/>
          </p:cNvGraphicFramePr>
          <p:nvPr>
            <p:extLst>
              <p:ext uri="{D42A27DB-BD31-4B8C-83A1-F6EECF244321}">
                <p14:modId xmlns:p14="http://schemas.microsoft.com/office/powerpoint/2010/main" val="3606309588"/>
              </p:ext>
            </p:extLst>
          </p:nvPr>
        </p:nvGraphicFramePr>
        <p:xfrm>
          <a:off x="29382540" y="11827985"/>
          <a:ext cx="7243130" cy="5061745"/>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94" name="Chart 93">
            <a:extLst>
              <a:ext uri="{FF2B5EF4-FFF2-40B4-BE49-F238E27FC236}">
                <a16:creationId xmlns:a16="http://schemas.microsoft.com/office/drawing/2014/main" id="{7A28952F-4083-4E78-8B98-9B21CD003CD0}"/>
              </a:ext>
            </a:extLst>
          </p:cNvPr>
          <p:cNvGraphicFramePr>
            <a:graphicFrameLocks/>
          </p:cNvGraphicFramePr>
          <p:nvPr>
            <p:extLst>
              <p:ext uri="{D42A27DB-BD31-4B8C-83A1-F6EECF244321}">
                <p14:modId xmlns:p14="http://schemas.microsoft.com/office/powerpoint/2010/main" val="3773414483"/>
              </p:ext>
            </p:extLst>
          </p:nvPr>
        </p:nvGraphicFramePr>
        <p:xfrm>
          <a:off x="36343771" y="11827985"/>
          <a:ext cx="6937828" cy="517280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97" name="Chart 96">
            <a:extLst>
              <a:ext uri="{FF2B5EF4-FFF2-40B4-BE49-F238E27FC236}">
                <a16:creationId xmlns:a16="http://schemas.microsoft.com/office/drawing/2014/main" id="{E6010931-8277-4E8E-9869-07ACFD313E0B}"/>
              </a:ext>
            </a:extLst>
          </p:cNvPr>
          <p:cNvGraphicFramePr>
            <a:graphicFrameLocks/>
          </p:cNvGraphicFramePr>
          <p:nvPr>
            <p:extLst>
              <p:ext uri="{D42A27DB-BD31-4B8C-83A1-F6EECF244321}">
                <p14:modId xmlns:p14="http://schemas.microsoft.com/office/powerpoint/2010/main" val="2979570338"/>
              </p:ext>
            </p:extLst>
          </p:nvPr>
        </p:nvGraphicFramePr>
        <p:xfrm>
          <a:off x="29762099" y="27482531"/>
          <a:ext cx="6690243" cy="4600462"/>
        </p:xfrm>
        <a:graphic>
          <a:graphicData uri="http://schemas.openxmlformats.org/drawingml/2006/chart">
            <c:chart xmlns:c="http://schemas.openxmlformats.org/drawingml/2006/chart" xmlns:r="http://schemas.openxmlformats.org/officeDocument/2006/relationships" r:id="rId28"/>
          </a:graphicData>
        </a:graphic>
      </p:graphicFrame>
      <p:sp>
        <p:nvSpPr>
          <p:cNvPr id="11" name="AutoShape 2" descr="Image">
            <a:extLst>
              <a:ext uri="{FF2B5EF4-FFF2-40B4-BE49-F238E27FC236}">
                <a16:creationId xmlns:a16="http://schemas.microsoft.com/office/drawing/2014/main" id="{B257FC1F-7A04-4660-BC92-3E7DBBEE70F9}"/>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119893E-98F1-459B-93E4-192D72B66232}"/>
              </a:ext>
            </a:extLst>
          </p:cNvPr>
          <p:cNvPicPr>
            <a:picLocks noChangeAspect="1"/>
          </p:cNvPicPr>
          <p:nvPr/>
        </p:nvPicPr>
        <p:blipFill>
          <a:blip r:embed="rId29"/>
          <a:stretch>
            <a:fillRect/>
          </a:stretch>
        </p:blipFill>
        <p:spPr>
          <a:xfrm>
            <a:off x="34539221" y="4071722"/>
            <a:ext cx="4005419" cy="7053683"/>
          </a:xfrm>
          <a:prstGeom prst="rect">
            <a:avLst/>
          </a:prstGeom>
        </p:spPr>
      </p:pic>
      <p:graphicFrame>
        <p:nvGraphicFramePr>
          <p:cNvPr id="98" name="Chart 97">
            <a:extLst>
              <a:ext uri="{FF2B5EF4-FFF2-40B4-BE49-F238E27FC236}">
                <a16:creationId xmlns:a16="http://schemas.microsoft.com/office/drawing/2014/main" id="{0E930D62-15AD-4023-9C8C-8AB93EA025B6}"/>
              </a:ext>
            </a:extLst>
          </p:cNvPr>
          <p:cNvGraphicFramePr>
            <a:graphicFrameLocks/>
          </p:cNvGraphicFramePr>
          <p:nvPr>
            <p:extLst>
              <p:ext uri="{D42A27DB-BD31-4B8C-83A1-F6EECF244321}">
                <p14:modId xmlns:p14="http://schemas.microsoft.com/office/powerpoint/2010/main" val="3264395430"/>
              </p:ext>
            </p:extLst>
          </p:nvPr>
        </p:nvGraphicFramePr>
        <p:xfrm>
          <a:off x="36252265" y="27396187"/>
          <a:ext cx="7120839" cy="4796999"/>
        </p:xfrm>
        <a:graphic>
          <a:graphicData uri="http://schemas.openxmlformats.org/drawingml/2006/chart">
            <c:chart xmlns:c="http://schemas.openxmlformats.org/drawingml/2006/chart" xmlns:r="http://schemas.openxmlformats.org/officeDocument/2006/relationships" r:id="rId30"/>
          </a:graphicData>
        </a:graphic>
      </p:graphicFrame>
      <p:sp>
        <p:nvSpPr>
          <p:cNvPr id="29" name="TextBox 28">
            <a:extLst>
              <a:ext uri="{FF2B5EF4-FFF2-40B4-BE49-F238E27FC236}">
                <a16:creationId xmlns:a16="http://schemas.microsoft.com/office/drawing/2014/main" id="{AC5B8B62-1F5C-46EB-9640-5463E3A85F5D}"/>
              </a:ext>
            </a:extLst>
          </p:cNvPr>
          <p:cNvSpPr txBox="1"/>
          <p:nvPr/>
        </p:nvSpPr>
        <p:spPr>
          <a:xfrm>
            <a:off x="29805341" y="3548795"/>
            <a:ext cx="4733880" cy="827919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prstClr val="black"/>
                </a:solidFill>
              </a:rPr>
              <a:t>On August 20</a:t>
            </a:r>
            <a:r>
              <a:rPr lang="en-US" sz="2800" baseline="30000" dirty="0">
                <a:solidFill>
                  <a:prstClr val="black"/>
                </a:solidFill>
              </a:rPr>
              <a:t>th</a:t>
            </a:r>
            <a:r>
              <a:rPr lang="en-US" sz="2800" dirty="0">
                <a:solidFill>
                  <a:prstClr val="black"/>
                </a:solidFill>
              </a:rPr>
              <a:t>, 2019 UNH SEDS conducted its first of three hot fires for 2019-2020.  </a:t>
            </a:r>
          </a:p>
          <a:p>
            <a:pPr marL="457200" indent="-457200">
              <a:buFont typeface="Arial" panose="020B0604020202020204" pitchFamily="34" charset="0"/>
              <a:buChar char="•"/>
            </a:pPr>
            <a:r>
              <a:rPr lang="en-US" sz="2800" dirty="0">
                <a:solidFill>
                  <a:prstClr val="black"/>
                </a:solidFill>
              </a:rPr>
              <a:t>An unscheduled disassembly of the graphite nozzle led to inadequate data for analysis. </a:t>
            </a:r>
          </a:p>
          <a:p>
            <a:pPr marL="457200" indent="-457200">
              <a:buFont typeface="Arial" panose="020B0604020202020204" pitchFamily="34" charset="0"/>
              <a:buChar char="•"/>
            </a:pPr>
            <a:r>
              <a:rPr lang="en-US" sz="2800" dirty="0">
                <a:solidFill>
                  <a:prstClr val="black"/>
                </a:solidFill>
              </a:rPr>
              <a:t>“V1”, utilized hydroxyl-terminated polybutadiene (HTPB) and liquid nitrous oxide. </a:t>
            </a:r>
          </a:p>
          <a:p>
            <a:pPr marL="457200" indent="-457200">
              <a:buFont typeface="Arial" panose="020B0604020202020204" pitchFamily="34" charset="0"/>
              <a:buChar char="•"/>
            </a:pPr>
            <a:r>
              <a:rPr lang="en-US" sz="2800" dirty="0">
                <a:solidFill>
                  <a:prstClr val="black"/>
                </a:solidFill>
              </a:rPr>
              <a:t>Stainless steel was used in all further nozzle designs. </a:t>
            </a:r>
          </a:p>
          <a:p>
            <a:pPr marL="457200" indent="-457200">
              <a:buFont typeface="Arial" panose="020B0604020202020204" pitchFamily="34" charset="0"/>
              <a:buChar char="•"/>
            </a:pPr>
            <a:r>
              <a:rPr lang="en-US" sz="2800" dirty="0">
                <a:solidFill>
                  <a:prstClr val="black"/>
                </a:solidFill>
              </a:rPr>
              <a:t>The initial use of graphite was due to its ablative properties. </a:t>
            </a:r>
            <a:endParaRPr lang="en-US" dirty="0"/>
          </a:p>
        </p:txBody>
      </p:sp>
      <p:sp>
        <p:nvSpPr>
          <p:cNvPr id="30" name="TextBox 29">
            <a:extLst>
              <a:ext uri="{FF2B5EF4-FFF2-40B4-BE49-F238E27FC236}">
                <a16:creationId xmlns:a16="http://schemas.microsoft.com/office/drawing/2014/main" id="{23C363BD-01F0-426B-AB45-6FB3199014A0}"/>
              </a:ext>
            </a:extLst>
          </p:cNvPr>
          <p:cNvSpPr txBox="1"/>
          <p:nvPr/>
        </p:nvSpPr>
        <p:spPr>
          <a:xfrm>
            <a:off x="38544640" y="3548795"/>
            <a:ext cx="4733880" cy="8125301"/>
          </a:xfrm>
          <a:prstGeom prst="rect">
            <a:avLst/>
          </a:prstGeom>
          <a:noFill/>
        </p:spPr>
        <p:txBody>
          <a:bodyPr wrap="square" rtlCol="0">
            <a:spAutoFit/>
          </a:bodyPr>
          <a:lstStyle/>
          <a:p>
            <a:pPr marL="457200" lvl="0" indent="-457200">
              <a:buFont typeface="Arial" panose="020B0604020202020204" pitchFamily="34" charset="0"/>
              <a:buChar char="•"/>
            </a:pPr>
            <a:r>
              <a:rPr lang="en-US" sz="2800" dirty="0">
                <a:solidFill>
                  <a:prstClr val="black"/>
                </a:solidFill>
              </a:rPr>
              <a:t>On March 6th, 2020 UNH SEDS conducted its second hot fire.  </a:t>
            </a:r>
          </a:p>
          <a:p>
            <a:pPr marL="457200" lvl="0" indent="-457200">
              <a:buFont typeface="Arial" panose="020B0604020202020204" pitchFamily="34" charset="0"/>
              <a:buChar char="•"/>
            </a:pPr>
            <a:r>
              <a:rPr lang="en-US" sz="2800" dirty="0">
                <a:solidFill>
                  <a:prstClr val="black"/>
                </a:solidFill>
              </a:rPr>
              <a:t>“V2”, utilized Paraffin wax and liquid nitrous oxide. </a:t>
            </a:r>
          </a:p>
          <a:p>
            <a:pPr marL="457200" lvl="0" indent="-457200">
              <a:buFont typeface="Arial" panose="020B0604020202020204" pitchFamily="34" charset="0"/>
              <a:buChar char="•"/>
            </a:pPr>
            <a:r>
              <a:rPr lang="en-US" sz="2800" dirty="0">
                <a:solidFill>
                  <a:srgbClr val="000000"/>
                </a:solidFill>
              </a:rPr>
              <a:t>Maximum thrust of 25 lbf was recorded.</a:t>
            </a:r>
          </a:p>
          <a:p>
            <a:pPr marL="457200" lvl="0" indent="-457200">
              <a:buFont typeface="Arial" panose="020B0604020202020204" pitchFamily="34" charset="0"/>
              <a:buChar char="•"/>
            </a:pPr>
            <a:r>
              <a:rPr lang="en-US" sz="2800" dirty="0">
                <a:solidFill>
                  <a:schemeClr val="bg1"/>
                </a:solidFill>
              </a:rPr>
              <a:t>Specific impulse is a measure of how effectively a rocket uses propellant as fuel. We achieved an I</a:t>
            </a:r>
            <a:r>
              <a:rPr lang="en-US" sz="2800" baseline="-25000" dirty="0">
                <a:solidFill>
                  <a:schemeClr val="bg1"/>
                </a:solidFill>
              </a:rPr>
              <a:t>sp</a:t>
            </a:r>
            <a:r>
              <a:rPr lang="en-US" sz="2800" dirty="0">
                <a:solidFill>
                  <a:schemeClr val="bg1"/>
                </a:solidFill>
              </a:rPr>
              <a:t>=177.12 sec</a:t>
            </a:r>
          </a:p>
          <a:p>
            <a:pPr marL="457200" lvl="0" indent="-457200">
              <a:buFont typeface="Arial" panose="020B0604020202020204" pitchFamily="34" charset="0"/>
              <a:buChar char="•"/>
            </a:pPr>
            <a:r>
              <a:rPr lang="en-US" sz="2800" dirty="0">
                <a:solidFill>
                  <a:srgbClr val="000000"/>
                </a:solidFill>
              </a:rPr>
              <a:t>Our engine lacked the temperature and pressure required for stable combustion.</a:t>
            </a:r>
            <a:endParaRPr lang="en-US" sz="2800" dirty="0">
              <a:solidFill>
                <a:prstClr val="black"/>
              </a:solidFill>
            </a:endParaRPr>
          </a:p>
          <a:p>
            <a:pPr marL="457200" lvl="0" indent="-457200">
              <a:buFont typeface="Arial" panose="020B0604020202020204" pitchFamily="34" charset="0"/>
              <a:buChar char="•"/>
            </a:pPr>
            <a:endParaRPr lang="en-US" dirty="0"/>
          </a:p>
        </p:txBody>
      </p:sp>
      <p:sp>
        <p:nvSpPr>
          <p:cNvPr id="109" name="TextBox 108">
            <a:extLst>
              <a:ext uri="{FF2B5EF4-FFF2-40B4-BE49-F238E27FC236}">
                <a16:creationId xmlns:a16="http://schemas.microsoft.com/office/drawing/2014/main" id="{DFD524EC-5B1D-46B2-82F4-D66AE315A09C}"/>
              </a:ext>
            </a:extLst>
          </p:cNvPr>
          <p:cNvSpPr txBox="1"/>
          <p:nvPr/>
        </p:nvSpPr>
        <p:spPr>
          <a:xfrm>
            <a:off x="30042324" y="22955831"/>
            <a:ext cx="13166692" cy="4832092"/>
          </a:xfrm>
          <a:prstGeom prst="rect">
            <a:avLst/>
          </a:prstGeom>
          <a:noFill/>
        </p:spPr>
        <p:txBody>
          <a:bodyPr wrap="square" rtlCol="0">
            <a:spAutoFit/>
          </a:bodyPr>
          <a:lstStyle/>
          <a:p>
            <a:pPr marL="457200" lvl="0" indent="-457200">
              <a:buFont typeface="Arial" panose="020B0604020202020204" pitchFamily="34" charset="0"/>
              <a:buChar char="•"/>
            </a:pPr>
            <a:r>
              <a:rPr lang="en-US" sz="2800" dirty="0">
                <a:solidFill>
                  <a:prstClr val="black"/>
                </a:solidFill>
              </a:rPr>
              <a:t>On March 12th, 2020 UNH SEDS conducted its third hot fire.  </a:t>
            </a:r>
          </a:p>
          <a:p>
            <a:pPr marL="457200" lvl="0" indent="-457200">
              <a:buFont typeface="Arial" panose="020B0604020202020204" pitchFamily="34" charset="0"/>
              <a:buChar char="•"/>
            </a:pPr>
            <a:r>
              <a:rPr lang="en-US" sz="2800" dirty="0">
                <a:solidFill>
                  <a:prstClr val="black"/>
                </a:solidFill>
              </a:rPr>
              <a:t>“V2”, utilized Paraffin wax with </a:t>
            </a:r>
            <a:r>
              <a:rPr lang="en-US" sz="2800" dirty="0">
                <a:solidFill>
                  <a:srgbClr val="000000"/>
                </a:solidFill>
              </a:rPr>
              <a:t>0.05% by weight Ferrocene Catalyst</a:t>
            </a:r>
            <a:r>
              <a:rPr lang="en-US" sz="2800" dirty="0">
                <a:solidFill>
                  <a:prstClr val="black"/>
                </a:solidFill>
              </a:rPr>
              <a:t> and liquid nitrous oxide. </a:t>
            </a:r>
          </a:p>
          <a:p>
            <a:pPr marL="457200" lvl="0" indent="-457200">
              <a:buFont typeface="Arial" panose="020B0604020202020204" pitchFamily="34" charset="0"/>
              <a:buChar char="•"/>
            </a:pPr>
            <a:r>
              <a:rPr lang="en-US" sz="2800" dirty="0">
                <a:solidFill>
                  <a:srgbClr val="000000"/>
                </a:solidFill>
              </a:rPr>
              <a:t>Changes made since March 6</a:t>
            </a:r>
            <a:r>
              <a:rPr lang="en-US" sz="2800" baseline="30000" dirty="0">
                <a:solidFill>
                  <a:srgbClr val="000000"/>
                </a:solidFill>
              </a:rPr>
              <a:t>th</a:t>
            </a:r>
            <a:r>
              <a:rPr lang="en-US" sz="2800" dirty="0">
                <a:solidFill>
                  <a:srgbClr val="000000"/>
                </a:solidFill>
              </a:rPr>
              <a:t> hot fire:</a:t>
            </a:r>
          </a:p>
          <a:p>
            <a:pPr marL="914400" lvl="1" indent="-457200">
              <a:buFont typeface="Arial" panose="020B0604020202020204" pitchFamily="34" charset="0"/>
              <a:buChar char="•"/>
            </a:pPr>
            <a:r>
              <a:rPr lang="en-US" sz="2800" dirty="0">
                <a:solidFill>
                  <a:srgbClr val="000000"/>
                </a:solidFill>
              </a:rPr>
              <a:t>A reduction in nozzle throat diameter was made to increase chamber pressure. </a:t>
            </a:r>
          </a:p>
          <a:p>
            <a:pPr marL="914400" lvl="1" indent="-457200">
              <a:buFont typeface="Arial" panose="020B0604020202020204" pitchFamily="34" charset="0"/>
              <a:buChar char="•"/>
            </a:pPr>
            <a:r>
              <a:rPr lang="en-US" sz="2800" dirty="0">
                <a:solidFill>
                  <a:srgbClr val="000000"/>
                </a:solidFill>
              </a:rPr>
              <a:t>An improved ignition system was used to increase chamber temperature prior to nitrous flow. </a:t>
            </a:r>
          </a:p>
          <a:p>
            <a:pPr marL="457200" lvl="0" indent="-457200">
              <a:buFont typeface="Arial" panose="020B0604020202020204" pitchFamily="34" charset="0"/>
              <a:buChar char="•"/>
            </a:pPr>
            <a:r>
              <a:rPr lang="en-US" sz="2800" dirty="0">
                <a:solidFill>
                  <a:srgbClr val="000000"/>
                </a:solidFill>
              </a:rPr>
              <a:t>Maximum thrust of 45 lbf and </a:t>
            </a:r>
            <a:r>
              <a:rPr lang="en-US" sz="2800" dirty="0">
                <a:solidFill>
                  <a:schemeClr val="bg1"/>
                </a:solidFill>
              </a:rPr>
              <a:t>an I</a:t>
            </a:r>
            <a:r>
              <a:rPr lang="en-US" sz="2800" baseline="-25000" dirty="0">
                <a:solidFill>
                  <a:schemeClr val="bg1"/>
                </a:solidFill>
              </a:rPr>
              <a:t>sp</a:t>
            </a:r>
            <a:r>
              <a:rPr lang="en-US" sz="2800" dirty="0">
                <a:solidFill>
                  <a:schemeClr val="bg1"/>
                </a:solidFill>
              </a:rPr>
              <a:t>=318.522 sec was recorded. </a:t>
            </a:r>
          </a:p>
          <a:p>
            <a:pPr marL="457200" lvl="0" indent="-457200">
              <a:buFont typeface="Arial" panose="020B0604020202020204" pitchFamily="34" charset="0"/>
              <a:buChar char="•"/>
            </a:pPr>
            <a:r>
              <a:rPr lang="en-US" sz="2800" dirty="0">
                <a:solidFill>
                  <a:schemeClr val="bg1"/>
                </a:solidFill>
              </a:rPr>
              <a:t>Inconsistences in fuel grain led to a breach of the combustion chamber. </a:t>
            </a:r>
          </a:p>
          <a:p>
            <a:pPr marL="457200" lvl="0" indent="-457200">
              <a:buFont typeface="Arial" panose="020B0604020202020204" pitchFamily="34" charset="0"/>
              <a:buChar char="•"/>
            </a:pPr>
            <a:endParaRPr lang="en-US" sz="2800" dirty="0"/>
          </a:p>
        </p:txBody>
      </p:sp>
      <p:sp>
        <p:nvSpPr>
          <p:cNvPr id="31" name="TextBox 30">
            <a:extLst>
              <a:ext uri="{FF2B5EF4-FFF2-40B4-BE49-F238E27FC236}">
                <a16:creationId xmlns:a16="http://schemas.microsoft.com/office/drawing/2014/main" id="{54995916-F9F3-4E9B-80F0-D72248B31A3F}"/>
              </a:ext>
            </a:extLst>
          </p:cNvPr>
          <p:cNvSpPr txBox="1"/>
          <p:nvPr/>
        </p:nvSpPr>
        <p:spPr>
          <a:xfrm>
            <a:off x="34953905" y="11259710"/>
            <a:ext cx="3247191" cy="369332"/>
          </a:xfrm>
          <a:prstGeom prst="rect">
            <a:avLst/>
          </a:prstGeom>
          <a:noFill/>
        </p:spPr>
        <p:txBody>
          <a:bodyPr wrap="square" rtlCol="0">
            <a:spAutoFit/>
          </a:bodyPr>
          <a:lstStyle/>
          <a:p>
            <a:pPr algn="ctr"/>
            <a:r>
              <a:rPr lang="en-US" i="1" dirty="0">
                <a:solidFill>
                  <a:schemeClr val="bg1"/>
                </a:solidFill>
              </a:rPr>
              <a:t>March 6</a:t>
            </a:r>
            <a:r>
              <a:rPr lang="en-US" i="1" baseline="30000" dirty="0">
                <a:solidFill>
                  <a:schemeClr val="bg1"/>
                </a:solidFill>
              </a:rPr>
              <a:t>th</a:t>
            </a:r>
            <a:r>
              <a:rPr lang="en-US" i="1" dirty="0">
                <a:solidFill>
                  <a:schemeClr val="bg1"/>
                </a:solidFill>
              </a:rPr>
              <a:t>, 2020 hot fire test</a:t>
            </a:r>
          </a:p>
        </p:txBody>
      </p:sp>
      <p:sp>
        <p:nvSpPr>
          <p:cNvPr id="112" name="TextBox 111">
            <a:extLst>
              <a:ext uri="{FF2B5EF4-FFF2-40B4-BE49-F238E27FC236}">
                <a16:creationId xmlns:a16="http://schemas.microsoft.com/office/drawing/2014/main" id="{54CB550D-47AB-415D-8556-860E689B6D38}"/>
              </a:ext>
            </a:extLst>
          </p:cNvPr>
          <p:cNvSpPr txBox="1"/>
          <p:nvPr/>
        </p:nvSpPr>
        <p:spPr>
          <a:xfrm>
            <a:off x="34840024" y="22533540"/>
            <a:ext cx="3403811" cy="369332"/>
          </a:xfrm>
          <a:prstGeom prst="rect">
            <a:avLst/>
          </a:prstGeom>
          <a:noFill/>
        </p:spPr>
        <p:txBody>
          <a:bodyPr wrap="square" rtlCol="0">
            <a:spAutoFit/>
          </a:bodyPr>
          <a:lstStyle/>
          <a:p>
            <a:pPr algn="ctr"/>
            <a:r>
              <a:rPr lang="en-US" i="1" dirty="0">
                <a:solidFill>
                  <a:schemeClr val="bg1"/>
                </a:solidFill>
              </a:rPr>
              <a:t>March 20</a:t>
            </a:r>
            <a:r>
              <a:rPr lang="en-US" i="1" baseline="30000" dirty="0">
                <a:solidFill>
                  <a:schemeClr val="bg1"/>
                </a:solidFill>
              </a:rPr>
              <a:t>th</a:t>
            </a:r>
            <a:r>
              <a:rPr lang="en-US" i="1" dirty="0">
                <a:solidFill>
                  <a:schemeClr val="bg1"/>
                </a:solidFill>
              </a:rPr>
              <a:t>, 2020 hot fire test</a:t>
            </a:r>
          </a:p>
        </p:txBody>
      </p:sp>
      <p:sp>
        <p:nvSpPr>
          <p:cNvPr id="113" name="TextBox 112">
            <a:extLst>
              <a:ext uri="{FF2B5EF4-FFF2-40B4-BE49-F238E27FC236}">
                <a16:creationId xmlns:a16="http://schemas.microsoft.com/office/drawing/2014/main" id="{8C886976-6E01-4D8C-9C72-7CB66FB0BD18}"/>
              </a:ext>
            </a:extLst>
          </p:cNvPr>
          <p:cNvSpPr txBox="1"/>
          <p:nvPr/>
        </p:nvSpPr>
        <p:spPr>
          <a:xfrm>
            <a:off x="31147704" y="22529603"/>
            <a:ext cx="3403811" cy="369332"/>
          </a:xfrm>
          <a:prstGeom prst="rect">
            <a:avLst/>
          </a:prstGeom>
          <a:noFill/>
        </p:spPr>
        <p:txBody>
          <a:bodyPr wrap="square" rtlCol="0">
            <a:spAutoFit/>
          </a:bodyPr>
          <a:lstStyle/>
          <a:p>
            <a:pPr algn="ctr"/>
            <a:r>
              <a:rPr lang="en-US" i="1" dirty="0">
                <a:solidFill>
                  <a:schemeClr val="bg1"/>
                </a:solidFill>
              </a:rPr>
              <a:t>Moment of chamber breach</a:t>
            </a:r>
          </a:p>
        </p:txBody>
      </p:sp>
      <p:sp>
        <p:nvSpPr>
          <p:cNvPr id="114" name="TextBox 113">
            <a:extLst>
              <a:ext uri="{FF2B5EF4-FFF2-40B4-BE49-F238E27FC236}">
                <a16:creationId xmlns:a16="http://schemas.microsoft.com/office/drawing/2014/main" id="{A0F10E65-0E17-4940-AD97-9ADE3CC65F09}"/>
              </a:ext>
            </a:extLst>
          </p:cNvPr>
          <p:cNvSpPr txBox="1"/>
          <p:nvPr/>
        </p:nvSpPr>
        <p:spPr>
          <a:xfrm>
            <a:off x="38569841" y="22532742"/>
            <a:ext cx="3247191" cy="369332"/>
          </a:xfrm>
          <a:prstGeom prst="rect">
            <a:avLst/>
          </a:prstGeom>
          <a:noFill/>
        </p:spPr>
        <p:txBody>
          <a:bodyPr wrap="square" rtlCol="0">
            <a:spAutoFit/>
          </a:bodyPr>
          <a:lstStyle/>
          <a:p>
            <a:pPr algn="ctr"/>
            <a:r>
              <a:rPr lang="en-US" i="1" dirty="0">
                <a:solidFill>
                  <a:schemeClr val="bg1"/>
                </a:solidFill>
              </a:rPr>
              <a:t>Aluminum and Paraffin fire</a:t>
            </a:r>
          </a:p>
        </p:txBody>
      </p:sp>
      <p:sp>
        <p:nvSpPr>
          <p:cNvPr id="116" name="TextBox 115">
            <a:extLst>
              <a:ext uri="{FF2B5EF4-FFF2-40B4-BE49-F238E27FC236}">
                <a16:creationId xmlns:a16="http://schemas.microsoft.com/office/drawing/2014/main" id="{F94EA6C2-A496-4960-A186-17CA0C9902AC}"/>
              </a:ext>
            </a:extLst>
          </p:cNvPr>
          <p:cNvSpPr txBox="1"/>
          <p:nvPr/>
        </p:nvSpPr>
        <p:spPr>
          <a:xfrm>
            <a:off x="13731894" y="25947838"/>
            <a:ext cx="15324639" cy="2677656"/>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Re-design of the rocket body around a reduced diameter Oxidizer tank.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Optimum design </a:t>
            </a:r>
            <a:r>
              <a:rPr lang="en-US" sz="2800" dirty="0">
                <a:solidFill>
                  <a:prstClr val="black"/>
                </a:solidFill>
                <a:latin typeface="Century Gothic" panose="020B0502020202020204"/>
                <a:ea typeface="Optima" charset="0"/>
                <a:cs typeface="Optima" charset="0"/>
              </a:rPr>
              <a:t>of “V2” combustion chamber and nozzle. </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Integrate thrust vectoring system onto the propulsion system</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Further development into rocket payload, onboard or deployable instrumentation for Spaceport America Cup Competition.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entury Gothic" panose="020B0502020202020204"/>
                <a:ea typeface="Optima" charset="0"/>
                <a:cs typeface="Optima" charset="0"/>
              </a:rPr>
              <a:t>Continuation of UNH SEDS within the CEPS community. </a:t>
            </a:r>
            <a:endParaRPr lang="en-US" sz="4800" b="1" dirty="0">
              <a:solidFill>
                <a:prstClr val="white"/>
              </a:solidFill>
              <a:latin typeface="Optima" charset="0"/>
              <a:ea typeface="Optima" charset="0"/>
              <a:cs typeface="Optima" charset="0"/>
            </a:endParaRPr>
          </a:p>
        </p:txBody>
      </p:sp>
    </p:spTree>
    <p:extLst>
      <p:ext uri="{BB962C8B-B14F-4D97-AF65-F5344CB8AC3E}">
        <p14:creationId xmlns:p14="http://schemas.microsoft.com/office/powerpoint/2010/main" val="1970988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0" y="29317901"/>
            <a:ext cx="43891200" cy="3600499"/>
          </a:xfrm>
          <a:prstGeom prst="rect">
            <a:avLst/>
          </a:prstGeom>
          <a:noFill/>
          <a:ln>
            <a:noFill/>
          </a:ln>
        </p:spPr>
      </p:pic>
      <p:pic>
        <p:nvPicPr>
          <p:cNvPr id="4" name="Online Media 2" title="UNH SEDS Summer Hotfire Test 2019">
            <a:hlinkClick r:id="" action="ppaction://media"/>
            <a:extLst>
              <a:ext uri="{FF2B5EF4-FFF2-40B4-BE49-F238E27FC236}">
                <a16:creationId xmlns:a16="http://schemas.microsoft.com/office/drawing/2014/main" id="{EB3DDEFA-0A57-436E-BB7C-D6FC3763083A}"/>
              </a:ext>
            </a:extLst>
          </p:cNvPr>
          <p:cNvPicPr>
            <a:picLocks noRot="1" noChangeAspect="1"/>
          </p:cNvPicPr>
          <p:nvPr>
            <a:videoFile r:link="rId1"/>
          </p:nvPr>
        </p:nvPicPr>
        <p:blipFill>
          <a:blip r:embed="rId5"/>
          <a:stretch>
            <a:fillRect/>
          </a:stretch>
        </p:blipFill>
        <p:spPr>
          <a:xfrm>
            <a:off x="36576" y="2670048"/>
            <a:ext cx="43891200" cy="2468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Online Media 1" title="March 6th Hot fire Test">
            <a:hlinkClick r:id="" action="ppaction://media"/>
            <a:extLst>
              <a:ext uri="{FF2B5EF4-FFF2-40B4-BE49-F238E27FC236}">
                <a16:creationId xmlns:a16="http://schemas.microsoft.com/office/drawing/2014/main" id="{AE19C958-D653-4873-A458-E4CC36AC81DC}"/>
              </a:ext>
            </a:extLst>
          </p:cNvPr>
          <p:cNvPicPr>
            <a:picLocks noRot="1" noChangeAspect="1"/>
          </p:cNvPicPr>
          <p:nvPr>
            <a:videoFile r:link="rId1"/>
          </p:nvPr>
        </p:nvPicPr>
        <p:blipFill>
          <a:blip r:embed="rId3"/>
          <a:stretch>
            <a:fillRect/>
          </a:stretch>
        </p:blipFill>
        <p:spPr>
          <a:xfrm>
            <a:off x="0" y="16048"/>
            <a:ext cx="43891200" cy="32894494"/>
          </a:xfrm>
          <a:prstGeom prst="rect">
            <a:avLst/>
          </a:prstGeom>
        </p:spPr>
      </p:pic>
    </p:spTree>
    <p:extLst>
      <p:ext uri="{BB962C8B-B14F-4D97-AF65-F5344CB8AC3E}">
        <p14:creationId xmlns:p14="http://schemas.microsoft.com/office/powerpoint/2010/main" val="93995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Online Media 1" title="March 12th Hot fire Test">
            <a:hlinkClick r:id="" action="ppaction://media"/>
            <a:extLst>
              <a:ext uri="{FF2B5EF4-FFF2-40B4-BE49-F238E27FC236}">
                <a16:creationId xmlns:a16="http://schemas.microsoft.com/office/drawing/2014/main" id="{388DAECD-7F63-4688-BFE5-5BA3E0C4FB44}"/>
              </a:ext>
            </a:extLst>
          </p:cNvPr>
          <p:cNvPicPr>
            <a:picLocks noRot="1" noChangeAspect="1"/>
          </p:cNvPicPr>
          <p:nvPr>
            <a:videoFile r:link="rId1"/>
          </p:nvPr>
        </p:nvPicPr>
        <p:blipFill>
          <a:blip r:embed="rId3"/>
          <a:stretch>
            <a:fillRect/>
          </a:stretch>
        </p:blipFill>
        <p:spPr>
          <a:xfrm>
            <a:off x="0" y="11953"/>
            <a:ext cx="43891200" cy="32894494"/>
          </a:xfrm>
          <a:prstGeom prst="rect">
            <a:avLst/>
          </a:prstGeom>
        </p:spPr>
      </p:pic>
    </p:spTree>
    <p:extLst>
      <p:ext uri="{BB962C8B-B14F-4D97-AF65-F5344CB8AC3E}">
        <p14:creationId xmlns:p14="http://schemas.microsoft.com/office/powerpoint/2010/main" val="417786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lumMod val="40000"/>
                <a:lumOff val="60000"/>
              </a:schemeClr>
            </a:gs>
            <a:gs pos="42000">
              <a:schemeClr val="accent4">
                <a:lumMod val="20000"/>
                <a:lumOff val="80000"/>
              </a:schemeClr>
            </a:gs>
            <a:gs pos="0">
              <a:schemeClr val="tx1"/>
            </a:gs>
          </a:gsLst>
          <a:lin ang="5400000" scaled="1"/>
        </a:gradFill>
        <a:effectLst/>
      </p:bgPr>
    </p:bg>
    <p:spTree>
      <p:nvGrpSpPr>
        <p:cNvPr id="1" name=""/>
        <p:cNvGrpSpPr/>
        <p:nvPr/>
      </p:nvGrpSpPr>
      <p:grpSpPr>
        <a:xfrm>
          <a:off x="0" y="0"/>
          <a:ext cx="0" cy="0"/>
          <a:chOff x="0" y="0"/>
          <a:chExt cx="0" cy="0"/>
        </a:xfrm>
      </p:grpSpPr>
      <p:pic>
        <p:nvPicPr>
          <p:cNvPr id="33" name="Picture 620">
            <a:extLst>
              <a:ext uri="{FF2B5EF4-FFF2-40B4-BE49-F238E27FC236}">
                <a16:creationId xmlns:a16="http://schemas.microsoft.com/office/drawing/2014/main" id="{3C407FF8-8C65-4409-8A7E-46F6AC8E795C}"/>
              </a:ext>
            </a:extLst>
          </p:cNvPr>
          <p:cNvPicPr>
            <a:picLocks noChangeAspect="1"/>
          </p:cNvPicPr>
          <p:nvPr/>
        </p:nvPicPr>
        <p:blipFill>
          <a:blip r:embed="rId3"/>
          <a:stretch>
            <a:fillRect/>
          </a:stretch>
        </p:blipFill>
        <p:spPr>
          <a:xfrm>
            <a:off x="20637017" y="23840859"/>
            <a:ext cx="1747644" cy="1686614"/>
          </a:xfrm>
          <a:prstGeom prst="rect">
            <a:avLst/>
          </a:prstGeom>
        </p:spPr>
      </p:pic>
      <p:sp>
        <p:nvSpPr>
          <p:cNvPr id="2" name="TextBox 1">
            <a:extLst>
              <a:ext uri="{FF2B5EF4-FFF2-40B4-BE49-F238E27FC236}">
                <a16:creationId xmlns:a16="http://schemas.microsoft.com/office/drawing/2014/main" id="{2602837B-F618-6E4C-8ECE-7572D4565C8E}"/>
              </a:ext>
            </a:extLst>
          </p:cNvPr>
          <p:cNvSpPr txBox="1"/>
          <p:nvPr/>
        </p:nvSpPr>
        <p:spPr>
          <a:xfrm>
            <a:off x="625088" y="2973741"/>
            <a:ext cx="12196840" cy="9332559"/>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Project 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To design, manufacture, and launch a high-powered, multi-stage rocket for the SEDS University Student Rocketry Competition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Goals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Design a high-powered engine class rocket to achieve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maximum altitude</a:t>
            </a: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Implement a comprehensive recovery system that results in a fully reusable rocket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Constraints</a:t>
            </a:r>
            <a:endParaRPr kumimoji="0" lang="en-US" sz="1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Total combined engine impulse must not exceed 640.0 N-s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Must have</a:t>
            </a:r>
            <a:r>
              <a:rPr kumimoji="0" lang="en-US" sz="2800" b="0" i="1" u="none" strike="noStrike" kern="1200" cap="none" spc="0" normalizeH="0" baseline="0" noProof="0" dirty="0">
                <a:ln>
                  <a:noFill/>
                </a:ln>
                <a:solidFill>
                  <a:prstClr val="black"/>
                </a:solidFill>
                <a:effectLst/>
                <a:uLnTx/>
                <a:uFillTx/>
                <a:latin typeface="Optima" charset="0"/>
                <a:ea typeface="Optima" charset="0"/>
                <a:cs typeface="Optima" charset="0"/>
              </a:rPr>
              <a:t> at least</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two propulsion stages</a:t>
            </a:r>
            <a:endParaRPr kumimoji="0" lang="en-US" sz="54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088" y="590275"/>
            <a:ext cx="11940864" cy="2010811"/>
          </a:xfrm>
          <a:prstGeom prst="rect">
            <a:avLst/>
          </a:prstGeom>
        </p:spPr>
      </p:pic>
      <p:sp>
        <p:nvSpPr>
          <p:cNvPr id="5" name="TextBox 4">
            <a:extLst>
              <a:ext uri="{FF2B5EF4-FFF2-40B4-BE49-F238E27FC236}">
                <a16:creationId xmlns:a16="http://schemas.microsoft.com/office/drawing/2014/main" id="{8A08F2AC-AB47-EE4E-9E17-D502FF32FA4C}"/>
              </a:ext>
            </a:extLst>
          </p:cNvPr>
          <p:cNvSpPr txBox="1"/>
          <p:nvPr/>
        </p:nvSpPr>
        <p:spPr>
          <a:xfrm>
            <a:off x="810965" y="22065245"/>
            <a:ext cx="12196840" cy="10058400"/>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Propulsion</a:t>
            </a:r>
            <a:endParaRPr kumimoji="0" lang="en-US" sz="5400" b="1"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457200" marR="0" lvl="0" indent="-4572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Static Test Fire Rig was designed and manufactured to test the propulsion characteristics of each engine and to verify total engine impulse stays below 640.0 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Kohinoor Devanagari Book" charset="0"/>
              <a:ea typeface="Kohinoor Devanagari Book" charset="0"/>
              <a:cs typeface="Kohinoor Devanagari Book"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9" name="Picture 8"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6049" y="114654"/>
            <a:ext cx="4247540" cy="2668871"/>
          </a:xfrm>
          <a:prstGeom prst="rect">
            <a:avLst/>
          </a:prstGeom>
        </p:spPr>
      </p:pic>
      <p:sp>
        <p:nvSpPr>
          <p:cNvPr id="11" name="TextBox 10">
            <a:extLst>
              <a:ext uri="{FF2B5EF4-FFF2-40B4-BE49-F238E27FC236}">
                <a16:creationId xmlns:a16="http://schemas.microsoft.com/office/drawing/2014/main" id="{20BBEEF6-3366-EB4D-A4DC-75ABBB8D896D}"/>
              </a:ext>
            </a:extLst>
          </p:cNvPr>
          <p:cNvSpPr txBox="1"/>
          <p:nvPr/>
        </p:nvSpPr>
        <p:spPr>
          <a:xfrm>
            <a:off x="15002084" y="24861509"/>
            <a:ext cx="12840834" cy="7315200"/>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Manufacturing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1027" y="369416"/>
            <a:ext cx="3671743" cy="1722545"/>
          </a:xfrm>
          <a:prstGeom prst="rect">
            <a:avLst/>
          </a:prstGeom>
        </p:spPr>
      </p:pic>
      <p:pic>
        <p:nvPicPr>
          <p:cNvPr id="14" name="Picture 13">
            <a:extLst>
              <a:ext uri="{FF2B5EF4-FFF2-40B4-BE49-F238E27FC236}">
                <a16:creationId xmlns:a16="http://schemas.microsoft.com/office/drawing/2014/main" id="{AFECED83-B596-4274-B3FC-39B40D1646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55721" y="552884"/>
            <a:ext cx="4861556" cy="1554480"/>
          </a:xfrm>
          <a:prstGeom prst="rect">
            <a:avLst/>
          </a:prstGeom>
        </p:spPr>
      </p:pic>
      <p:pic>
        <p:nvPicPr>
          <p:cNvPr id="13" name="Picture 14" descr="A picture containing text, map&#10;&#10;Description generated with very high confidence">
            <a:extLst>
              <a:ext uri="{FF2B5EF4-FFF2-40B4-BE49-F238E27FC236}">
                <a16:creationId xmlns:a16="http://schemas.microsoft.com/office/drawing/2014/main" id="{5BE4C26A-2FAD-40D2-8072-269D483CD853}"/>
              </a:ext>
            </a:extLst>
          </p:cNvPr>
          <p:cNvPicPr>
            <a:picLocks noChangeAspect="1"/>
          </p:cNvPicPr>
          <p:nvPr/>
        </p:nvPicPr>
        <p:blipFill>
          <a:blip r:embed="rId8"/>
          <a:stretch>
            <a:fillRect/>
          </a:stretch>
        </p:blipFill>
        <p:spPr>
          <a:xfrm>
            <a:off x="1116448" y="27030492"/>
            <a:ext cx="6564451" cy="4802854"/>
          </a:xfrm>
          <a:prstGeom prst="rect">
            <a:avLst/>
          </a:prstGeom>
          <a:ln>
            <a:solidFill>
              <a:schemeClr val="bg1"/>
            </a:solidFill>
          </a:ln>
        </p:spPr>
      </p:pic>
      <p:sp>
        <p:nvSpPr>
          <p:cNvPr id="3" name="TextBox 2"/>
          <p:cNvSpPr txBox="1"/>
          <p:nvPr/>
        </p:nvSpPr>
        <p:spPr>
          <a:xfrm>
            <a:off x="23957280" y="664464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9114" y="8318500"/>
            <a:ext cx="5634987" cy="3756658"/>
          </a:xfrm>
          <a:prstGeom prst="rect">
            <a:avLst/>
          </a:prstGeom>
          <a:ln>
            <a:solidFill>
              <a:schemeClr val="bg1"/>
            </a:solidFill>
          </a:ln>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80520" y="8318500"/>
            <a:ext cx="5634988" cy="3756658"/>
          </a:xfrm>
          <a:prstGeom prst="rect">
            <a:avLst/>
          </a:prstGeom>
          <a:ln>
            <a:solidFill>
              <a:schemeClr val="bg1"/>
            </a:solidFill>
          </a:ln>
        </p:spPr>
      </p:pic>
      <p:pic>
        <p:nvPicPr>
          <p:cNvPr id="28" name="Picture 27" descr="A picture containing person, indoor, table, wall&#10;&#10;Description generated with very high confidence">
            <a:extLst>
              <a:ext uri="{FF2B5EF4-FFF2-40B4-BE49-F238E27FC236}">
                <a16:creationId xmlns:a16="http://schemas.microsoft.com/office/drawing/2014/main" id="{17F82095-2ED4-4D89-97DF-AA01A7055C7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529506" y="28152339"/>
            <a:ext cx="5391510" cy="3657600"/>
          </a:xfrm>
          <a:prstGeom prst="rect">
            <a:avLst/>
          </a:prstGeom>
          <a:ln>
            <a:solidFill>
              <a:schemeClr val="bg1"/>
            </a:solidFill>
          </a:ln>
        </p:spPr>
      </p:pic>
      <p:sp>
        <p:nvSpPr>
          <p:cNvPr id="100" name="TextBox 99">
            <a:extLst>
              <a:ext uri="{FF2B5EF4-FFF2-40B4-BE49-F238E27FC236}">
                <a16:creationId xmlns:a16="http://schemas.microsoft.com/office/drawing/2014/main" id="{5BB03A6E-0C82-1343-939A-4C3F1380C6D6}"/>
              </a:ext>
            </a:extLst>
          </p:cNvPr>
          <p:cNvSpPr txBox="1"/>
          <p:nvPr/>
        </p:nvSpPr>
        <p:spPr>
          <a:xfrm>
            <a:off x="29818251" y="29837991"/>
            <a:ext cx="13215217" cy="2341051"/>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Acknowledgments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huge thanks to all the members of UNH SEDS, Prof. Martin Wosnik, Alireza Ebadi, Thomas Collins, the Parents Association, and our advisor Todd Gross for all the support </a:t>
            </a:r>
          </a:p>
        </p:txBody>
      </p:sp>
      <p:sp>
        <p:nvSpPr>
          <p:cNvPr id="101" name="TextBox 100">
            <a:extLst>
              <a:ext uri="{FF2B5EF4-FFF2-40B4-BE49-F238E27FC236}">
                <a16:creationId xmlns:a16="http://schemas.microsoft.com/office/drawing/2014/main" id="{29989C0F-9111-2F43-B8F0-611E23F3EAB2}"/>
              </a:ext>
            </a:extLst>
          </p:cNvPr>
          <p:cNvSpPr txBox="1"/>
          <p:nvPr/>
        </p:nvSpPr>
        <p:spPr>
          <a:xfrm>
            <a:off x="27993292" y="557368"/>
            <a:ext cx="11747184" cy="156750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Department of Mechanical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Authors: Charlie Nitschelm, Kevin Bucher, Nick Clegg, Reilly Webb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Advisor: Dr. Todd Gross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3" name="Group 28"/>
          <p:cNvGrpSpPr/>
          <p:nvPr/>
        </p:nvGrpSpPr>
        <p:grpSpPr>
          <a:xfrm>
            <a:off x="1076089" y="12877064"/>
            <a:ext cx="11313633" cy="8468436"/>
            <a:chOff x="1076227" y="13006731"/>
            <a:chExt cx="11313633" cy="8468436"/>
          </a:xfrm>
        </p:grpSpPr>
        <p:sp>
          <p:nvSpPr>
            <p:cNvPr id="35" name="Rectangle 32">
              <a:extLst>
                <a:ext uri="{FF2B5EF4-FFF2-40B4-BE49-F238E27FC236}">
                  <a16:creationId xmlns:a16="http://schemas.microsoft.com/office/drawing/2014/main" id="{E3E550D7-3676-4679-9FEE-6DBEE20FCB72}"/>
                </a:ext>
              </a:extLst>
            </p:cNvPr>
            <p:cNvSpPr/>
            <p:nvPr/>
          </p:nvSpPr>
          <p:spPr>
            <a:xfrm>
              <a:off x="1076227" y="13954578"/>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Research Aerodynamic Theory</a:t>
              </a:r>
            </a:p>
          </p:txBody>
        </p:sp>
        <p:sp>
          <p:nvSpPr>
            <p:cNvPr id="39" name="Rectangle 33">
              <a:extLst>
                <a:ext uri="{FF2B5EF4-FFF2-40B4-BE49-F238E27FC236}">
                  <a16:creationId xmlns:a16="http://schemas.microsoft.com/office/drawing/2014/main" id="{18C0A537-6108-45C8-BB38-1C55FBD025D6}"/>
                </a:ext>
              </a:extLst>
            </p:cNvPr>
            <p:cNvSpPr/>
            <p:nvPr/>
          </p:nvSpPr>
          <p:spPr>
            <a:xfrm>
              <a:off x="1756041" y="20103567"/>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Improve Field Launch Techniques</a:t>
              </a:r>
            </a:p>
          </p:txBody>
        </p:sp>
        <p:sp>
          <p:nvSpPr>
            <p:cNvPr id="43" name="Oval 36">
              <a:extLst>
                <a:ext uri="{FF2B5EF4-FFF2-40B4-BE49-F238E27FC236}">
                  <a16:creationId xmlns:a16="http://schemas.microsoft.com/office/drawing/2014/main" id="{54F57B6A-B466-4FF9-ACAE-CA0FF1C5D2A1}"/>
                </a:ext>
              </a:extLst>
            </p:cNvPr>
            <p:cNvSpPr/>
            <p:nvPr/>
          </p:nvSpPr>
          <p:spPr>
            <a:xfrm>
              <a:off x="5250035" y="185082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Launch and Gather Data</a:t>
              </a:r>
            </a:p>
          </p:txBody>
        </p:sp>
        <p:sp>
          <p:nvSpPr>
            <p:cNvPr id="44" name="Oval 37">
              <a:extLst>
                <a:ext uri="{FF2B5EF4-FFF2-40B4-BE49-F238E27FC236}">
                  <a16:creationId xmlns:a16="http://schemas.microsoft.com/office/drawing/2014/main" id="{DC5B9FF8-06E1-4C2D-8735-DF9A7E5D53AC}"/>
                </a:ext>
              </a:extLst>
            </p:cNvPr>
            <p:cNvSpPr/>
            <p:nvPr/>
          </p:nvSpPr>
          <p:spPr>
            <a:xfrm>
              <a:off x="5248295" y="143934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Optimize Rocket Dimensions</a:t>
              </a:r>
            </a:p>
          </p:txBody>
        </p:sp>
        <p:sp>
          <p:nvSpPr>
            <p:cNvPr id="45" name="Oval 39">
              <a:extLst>
                <a:ext uri="{FF2B5EF4-FFF2-40B4-BE49-F238E27FC236}">
                  <a16:creationId xmlns:a16="http://schemas.microsoft.com/office/drawing/2014/main" id="{6E4F9E57-BCA8-4ACA-B95C-18E887241D8F}"/>
                </a:ext>
              </a:extLst>
            </p:cNvPr>
            <p:cNvSpPr/>
            <p:nvPr/>
          </p:nvSpPr>
          <p:spPr>
            <a:xfrm>
              <a:off x="8732260" y="16386029"/>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Manufacture and Assemble</a:t>
              </a:r>
            </a:p>
          </p:txBody>
        </p:sp>
        <p:sp>
          <p:nvSpPr>
            <p:cNvPr id="46" name="Oval 40">
              <a:extLst>
                <a:ext uri="{FF2B5EF4-FFF2-40B4-BE49-F238E27FC236}">
                  <a16:creationId xmlns:a16="http://schemas.microsoft.com/office/drawing/2014/main" id="{084EC7FB-9365-4746-97D6-9330DFFC63B7}"/>
                </a:ext>
              </a:extLst>
            </p:cNvPr>
            <p:cNvSpPr/>
            <p:nvPr/>
          </p:nvSpPr>
          <p:spPr>
            <a:xfrm>
              <a:off x="1729595" y="164508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Improve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Aerodynamic Models</a:t>
              </a:r>
            </a:p>
          </p:txBody>
        </p:sp>
        <p:sp>
          <p:nvSpPr>
            <p:cNvPr id="234" name="Rectangle 41">
              <a:extLst>
                <a:ext uri="{FF2B5EF4-FFF2-40B4-BE49-F238E27FC236}">
                  <a16:creationId xmlns:a16="http://schemas.microsoft.com/office/drawing/2014/main" id="{BAFC7213-42C3-4AB2-8DE9-D3D2EA5C1D8C}"/>
                </a:ext>
              </a:extLst>
            </p:cNvPr>
            <p:cNvSpPr/>
            <p:nvPr/>
          </p:nvSpPr>
          <p:spPr>
            <a:xfrm>
              <a:off x="8851623" y="13006731"/>
              <a:ext cx="3075384" cy="128863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Check Integrity with Finite Element Analysis</a:t>
              </a:r>
            </a:p>
          </p:txBody>
        </p:sp>
        <p:sp>
          <p:nvSpPr>
            <p:cNvPr id="49" name="Rectangle 51">
              <a:extLst>
                <a:ext uri="{FF2B5EF4-FFF2-40B4-BE49-F238E27FC236}">
                  <a16:creationId xmlns:a16="http://schemas.microsoft.com/office/drawing/2014/main" id="{9B4A01A3-D4BC-44AA-A875-21A49A3E8322}"/>
                </a:ext>
              </a:extLst>
            </p:cNvPr>
            <p:cNvSpPr/>
            <p:nvPr/>
          </p:nvSpPr>
          <p:spPr>
            <a:xfrm>
              <a:off x="9627865" y="19675419"/>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Improve Manufacturing Techniques</a:t>
              </a:r>
            </a:p>
          </p:txBody>
        </p:sp>
        <p:sp>
          <p:nvSpPr>
            <p:cNvPr id="31" name="Arc 52">
              <a:extLst>
                <a:ext uri="{FF2B5EF4-FFF2-40B4-BE49-F238E27FC236}">
                  <a16:creationId xmlns:a16="http://schemas.microsoft.com/office/drawing/2014/main" id="{4BDAD328-C65C-4E44-84DC-74C09419377C}"/>
                </a:ext>
              </a:extLst>
            </p:cNvPr>
            <p:cNvSpPr/>
            <p:nvPr/>
          </p:nvSpPr>
          <p:spPr>
            <a:xfrm rot="18853789">
              <a:off x="4076292" y="15489903"/>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c 53">
              <a:extLst>
                <a:ext uri="{FF2B5EF4-FFF2-40B4-BE49-F238E27FC236}">
                  <a16:creationId xmlns:a16="http://schemas.microsoft.com/office/drawing/2014/main" id="{05DAC675-E1E3-FA49-997B-A3AD741F511D}"/>
                </a:ext>
              </a:extLst>
            </p:cNvPr>
            <p:cNvSpPr/>
            <p:nvPr/>
          </p:nvSpPr>
          <p:spPr>
            <a:xfrm rot="2782364">
              <a:off x="8666060" y="15309239"/>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54">
              <a:extLst>
                <a:ext uri="{FF2B5EF4-FFF2-40B4-BE49-F238E27FC236}">
                  <a16:creationId xmlns:a16="http://schemas.microsoft.com/office/drawing/2014/main" id="{629C723E-5FAF-E245-9241-E58F71514864}"/>
                </a:ext>
              </a:extLst>
            </p:cNvPr>
            <p:cNvSpPr/>
            <p:nvPr/>
          </p:nvSpPr>
          <p:spPr>
            <a:xfrm rot="8256335">
              <a:off x="8704337" y="18105423"/>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c 55">
              <a:extLst>
                <a:ext uri="{FF2B5EF4-FFF2-40B4-BE49-F238E27FC236}">
                  <a16:creationId xmlns:a16="http://schemas.microsoft.com/office/drawing/2014/main" id="{E8113188-037B-7D46-99F1-5B49012BED2B}"/>
                </a:ext>
              </a:extLst>
            </p:cNvPr>
            <p:cNvSpPr/>
            <p:nvPr/>
          </p:nvSpPr>
          <p:spPr>
            <a:xfrm rot="13530630">
              <a:off x="4157759" y="18096162"/>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TextBox 56">
              <a:extLst>
                <a:ext uri="{FF2B5EF4-FFF2-40B4-BE49-F238E27FC236}">
                  <a16:creationId xmlns:a16="http://schemas.microsoft.com/office/drawing/2014/main" id="{8C1F9030-5581-4B56-8ADE-A63D0886AA0B}"/>
                </a:ext>
              </a:extLst>
            </p:cNvPr>
            <p:cNvSpPr txBox="1"/>
            <p:nvPr/>
          </p:nvSpPr>
          <p:spPr>
            <a:xfrm>
              <a:off x="5657485" y="16518440"/>
              <a:ext cx="2807947" cy="175432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Optima" charset="0"/>
                  <a:ea typeface="Optima" charset="0"/>
                  <a:cs typeface="Optima" charset="0"/>
                </a:rPr>
                <a:t>Rocket Improvement Cycle</a:t>
              </a:r>
            </a:p>
          </p:txBody>
        </p:sp>
        <p:cxnSp>
          <p:nvCxnSpPr>
            <p:cNvPr id="36" name="Straight Arrow Connector 57">
              <a:extLst>
                <a:ext uri="{FF2B5EF4-FFF2-40B4-BE49-F238E27FC236}">
                  <a16:creationId xmlns:a16="http://schemas.microsoft.com/office/drawing/2014/main" id="{387C44F7-7AAF-0C49-BC16-7881040D76CB}"/>
                </a:ext>
              </a:extLst>
            </p:cNvPr>
            <p:cNvCxnSpPr>
              <a:cxnSpLocks/>
            </p:cNvCxnSpPr>
            <p:nvPr/>
          </p:nvCxnSpPr>
          <p:spPr>
            <a:xfrm>
              <a:off x="2571384" y="15595680"/>
              <a:ext cx="351952" cy="75741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58">
              <a:extLst>
                <a:ext uri="{FF2B5EF4-FFF2-40B4-BE49-F238E27FC236}">
                  <a16:creationId xmlns:a16="http://schemas.microsoft.com/office/drawing/2014/main" id="{94942A94-DF16-1F4D-B407-A04F154B9A76}"/>
                </a:ext>
              </a:extLst>
            </p:cNvPr>
            <p:cNvCxnSpPr/>
            <p:nvPr/>
          </p:nvCxnSpPr>
          <p:spPr>
            <a:xfrm flipH="1" flipV="1">
              <a:off x="10621230" y="18361537"/>
              <a:ext cx="347618" cy="10427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8" name="Arc 173">
              <a:extLst>
                <a:ext uri="{FF2B5EF4-FFF2-40B4-BE49-F238E27FC236}">
                  <a16:creationId xmlns:a16="http://schemas.microsoft.com/office/drawing/2014/main" id="{FC25DA66-255A-2549-96A8-03D6F3B5F29F}"/>
                </a:ext>
              </a:extLst>
            </p:cNvPr>
            <p:cNvSpPr/>
            <p:nvPr/>
          </p:nvSpPr>
          <p:spPr>
            <a:xfrm rot="19908338">
              <a:off x="7724157" y="14043590"/>
              <a:ext cx="1319747" cy="1008215"/>
            </a:xfrm>
            <a:prstGeom prst="arc">
              <a:avLst>
                <a:gd name="adj1" fmla="val 14195042"/>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Arc 174">
              <a:extLst>
                <a:ext uri="{FF2B5EF4-FFF2-40B4-BE49-F238E27FC236}">
                  <a16:creationId xmlns:a16="http://schemas.microsoft.com/office/drawing/2014/main" id="{CBA4C57E-0A7C-864D-B5E8-4D45BB4F1218}"/>
                </a:ext>
              </a:extLst>
            </p:cNvPr>
            <p:cNvSpPr/>
            <p:nvPr/>
          </p:nvSpPr>
          <p:spPr>
            <a:xfrm rot="9932220">
              <a:off x="8295271" y="13772266"/>
              <a:ext cx="1319747" cy="1008215"/>
            </a:xfrm>
            <a:prstGeom prst="arc">
              <a:avLst>
                <a:gd name="adj1" fmla="val 12549476"/>
                <a:gd name="adj2" fmla="val 1848072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Arc 173">
              <a:extLst>
                <a:ext uri="{FF2B5EF4-FFF2-40B4-BE49-F238E27FC236}">
                  <a16:creationId xmlns:a16="http://schemas.microsoft.com/office/drawing/2014/main" id="{089BE3AD-C18A-D442-8FF8-15A2439F59DA}"/>
                </a:ext>
              </a:extLst>
            </p:cNvPr>
            <p:cNvSpPr/>
            <p:nvPr/>
          </p:nvSpPr>
          <p:spPr>
            <a:xfrm rot="19908338">
              <a:off x="4121965" y="19674600"/>
              <a:ext cx="1319747" cy="1008215"/>
            </a:xfrm>
            <a:prstGeom prst="arc">
              <a:avLst>
                <a:gd name="adj1" fmla="val 14195042"/>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Arc 173">
              <a:extLst>
                <a:ext uri="{FF2B5EF4-FFF2-40B4-BE49-F238E27FC236}">
                  <a16:creationId xmlns:a16="http://schemas.microsoft.com/office/drawing/2014/main" id="{D232BEEF-A9EE-FB49-A8B9-DB153B2FDB53}"/>
                </a:ext>
              </a:extLst>
            </p:cNvPr>
            <p:cNvSpPr/>
            <p:nvPr/>
          </p:nvSpPr>
          <p:spPr>
            <a:xfrm rot="9469448">
              <a:off x="4444747" y="19616095"/>
              <a:ext cx="1319747" cy="1008215"/>
            </a:xfrm>
            <a:prstGeom prst="arc">
              <a:avLst>
                <a:gd name="adj1" fmla="val 12800397"/>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TextBox 32">
            <a:extLst>
              <a:ext uri="{FF2B5EF4-FFF2-40B4-BE49-F238E27FC236}">
                <a16:creationId xmlns:a16="http://schemas.microsoft.com/office/drawing/2014/main" id="{89F8D99C-8D9D-A347-AE40-D7F5E8B18FE0}"/>
              </a:ext>
            </a:extLst>
          </p:cNvPr>
          <p:cNvSpPr txBox="1"/>
          <p:nvPr/>
        </p:nvSpPr>
        <p:spPr>
          <a:xfrm>
            <a:off x="29818251" y="2699617"/>
            <a:ext cx="13215217" cy="13423708"/>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Launch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21" name="Picture 33">
            <a:extLst>
              <a:ext uri="{FF2B5EF4-FFF2-40B4-BE49-F238E27FC236}">
                <a16:creationId xmlns:a16="http://schemas.microsoft.com/office/drawing/2014/main" id="{C081A82B-5482-46D3-9754-A6B78AE8853D}"/>
              </a:ext>
            </a:extLst>
          </p:cNvPr>
          <p:cNvPicPr>
            <a:picLocks noChangeAspect="1"/>
          </p:cNvPicPr>
          <p:nvPr/>
        </p:nvPicPr>
        <p:blipFill rotWithShape="1">
          <a:blip r:embed="rId12">
            <a:extLst>
              <a:ext uri="{28A0092B-C50C-407E-A947-70E740481C1C}">
                <a14:useLocalDpi xmlns:a14="http://schemas.microsoft.com/office/drawing/2010/main" val="0"/>
              </a:ext>
            </a:extLst>
          </a:blip>
          <a:srcRect l="5750" t="754" r="5578" b="1137"/>
          <a:stretch/>
        </p:blipFill>
        <p:spPr>
          <a:xfrm>
            <a:off x="37113404" y="3774359"/>
            <a:ext cx="5247087" cy="4354076"/>
          </a:xfrm>
          <a:prstGeom prst="rect">
            <a:avLst/>
          </a:prstGeom>
          <a:solidFill>
            <a:schemeClr val="tx2"/>
          </a:solidFill>
          <a:ln>
            <a:solidFill>
              <a:schemeClr val="bg1"/>
            </a:solidFill>
          </a:ln>
        </p:spPr>
      </p:pic>
      <p:pic>
        <p:nvPicPr>
          <p:cNvPr id="32" name="Picture 37">
            <a:extLst>
              <a:ext uri="{FF2B5EF4-FFF2-40B4-BE49-F238E27FC236}">
                <a16:creationId xmlns:a16="http://schemas.microsoft.com/office/drawing/2014/main" id="{E0864338-0911-4BAA-ADD5-3DD6D072FC2A}"/>
              </a:ext>
            </a:extLst>
          </p:cNvPr>
          <p:cNvPicPr>
            <a:picLocks noChangeAspect="1"/>
          </p:cNvPicPr>
          <p:nvPr/>
        </p:nvPicPr>
        <p:blipFill rotWithShape="1">
          <a:blip r:embed="rId13">
            <a:extLst>
              <a:ext uri="{28A0092B-C50C-407E-A947-70E740481C1C}">
                <a14:useLocalDpi xmlns:a14="http://schemas.microsoft.com/office/drawing/2010/main" val="0"/>
              </a:ext>
            </a:extLst>
          </a:blip>
          <a:srcRect l="2901" r="6630" b="1406"/>
          <a:stretch/>
        </p:blipFill>
        <p:spPr>
          <a:xfrm>
            <a:off x="37010738" y="11296208"/>
            <a:ext cx="5452420" cy="4456611"/>
          </a:xfrm>
          <a:prstGeom prst="rect">
            <a:avLst/>
          </a:prstGeom>
          <a:solidFill>
            <a:schemeClr val="tx2"/>
          </a:solidFill>
          <a:ln>
            <a:solidFill>
              <a:schemeClr val="bg1"/>
            </a:solidFill>
          </a:ln>
        </p:spPr>
      </p:pic>
      <p:sp>
        <p:nvSpPr>
          <p:cNvPr id="108" name="TextBox 302">
            <a:extLst>
              <a:ext uri="{FF2B5EF4-FFF2-40B4-BE49-F238E27FC236}">
                <a16:creationId xmlns:a16="http://schemas.microsoft.com/office/drawing/2014/main" id="{57E22B39-219D-6D48-8B54-31D303766AB5}"/>
              </a:ext>
            </a:extLst>
          </p:cNvPr>
          <p:cNvSpPr txBox="1"/>
          <p:nvPr/>
        </p:nvSpPr>
        <p:spPr>
          <a:xfrm>
            <a:off x="36261298" y="8221937"/>
            <a:ext cx="6556695" cy="2575369"/>
          </a:xfrm>
          <a:prstGeom prst="rect">
            <a:avLst/>
          </a:prstGeom>
          <a:solidFill>
            <a:schemeClr val="tx2"/>
          </a:solidFill>
        </p:spPr>
        <p:txBody>
          <a:bodyPr wrap="square" rtlCol="0">
            <a:no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rPr>
              <a:t>The MATLAB flight model is verified by comparing results to flight data from launches and to OpenRocket predictions  (a pre-existing rocket simulation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rPr>
              <a:t>	</a:t>
            </a:r>
          </a:p>
        </p:txBody>
      </p:sp>
      <p:sp>
        <p:nvSpPr>
          <p:cNvPr id="109" name="TextBox 303">
            <a:extLst>
              <a:ext uri="{FF2B5EF4-FFF2-40B4-BE49-F238E27FC236}">
                <a16:creationId xmlns:a16="http://schemas.microsoft.com/office/drawing/2014/main" id="{CC55CF38-88B6-6C48-BABC-73704143B948}"/>
              </a:ext>
            </a:extLst>
          </p:cNvPr>
          <p:cNvSpPr txBox="1"/>
          <p:nvPr/>
        </p:nvSpPr>
        <p:spPr>
          <a:xfrm>
            <a:off x="30023537" y="3593861"/>
            <a:ext cx="6237761" cy="5539978"/>
          </a:xfrm>
          <a:prstGeom prst="rect">
            <a:avLst/>
          </a:prstGeom>
          <a:solidFill>
            <a:schemeClr val="tx2"/>
          </a:solid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Rocket trajectory was simulated using MATLAB. This required accurate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stability, thrust</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drag</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and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atmospheric</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models to produce ordinary differential equations that are then numerically solved for given rocket dimensions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Caliber is a measure of passive stability, and should remain between 1-3 for stable flight (right)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177">
            <a:extLst>
              <a:ext uri="{FF2B5EF4-FFF2-40B4-BE49-F238E27FC236}">
                <a16:creationId xmlns:a16="http://schemas.microsoft.com/office/drawing/2014/main" id="{487332B6-9958-47D9-8537-0201F45D61FB}"/>
              </a:ext>
            </a:extLst>
          </p:cNvPr>
          <p:cNvGrpSpPr/>
          <p:nvPr/>
        </p:nvGrpSpPr>
        <p:grpSpPr>
          <a:xfrm>
            <a:off x="13507387" y="1039766"/>
            <a:ext cx="16008512" cy="23674596"/>
            <a:chOff x="13056707" y="0"/>
            <a:chExt cx="16008512" cy="23674596"/>
          </a:xfrm>
        </p:grpSpPr>
        <p:pic>
          <p:nvPicPr>
            <p:cNvPr id="15" name="Picture 17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274286" y="0"/>
              <a:ext cx="5935021" cy="23038405"/>
            </a:xfrm>
            <a:prstGeom prst="rect">
              <a:avLst/>
            </a:prstGeom>
          </p:spPr>
        </p:pic>
        <p:pic>
          <p:nvPicPr>
            <p:cNvPr id="8" name="Picture 19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0800000">
              <a:off x="19223842" y="5333999"/>
              <a:ext cx="3783882" cy="2193724"/>
            </a:xfrm>
            <a:prstGeom prst="rect">
              <a:avLst/>
            </a:prstGeom>
          </p:spPr>
        </p:pic>
        <p:pic>
          <p:nvPicPr>
            <p:cNvPr id="19" name="Picture 19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0800000" flipH="1">
              <a:off x="19443031" y="17566354"/>
              <a:ext cx="2857092" cy="6108242"/>
            </a:xfrm>
            <a:prstGeom prst="rect">
              <a:avLst/>
            </a:prstGeom>
          </p:spPr>
        </p:pic>
        <p:pic>
          <p:nvPicPr>
            <p:cNvPr id="26" name="Picture 201">
              <a:extLst>
                <a:ext uri="{FF2B5EF4-FFF2-40B4-BE49-F238E27FC236}">
                  <a16:creationId xmlns:a16="http://schemas.microsoft.com/office/drawing/2014/main" id="{766455B9-12CE-4CDB-9800-3AD590CE613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0800000" flipH="1">
              <a:off x="19420795" y="9527475"/>
              <a:ext cx="2901562" cy="6039127"/>
            </a:xfrm>
            <a:prstGeom prst="rect">
              <a:avLst/>
            </a:prstGeom>
          </p:spPr>
        </p:pic>
        <p:pic>
          <p:nvPicPr>
            <p:cNvPr id="17" name="Picture 20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0800000">
              <a:off x="19946276" y="7387702"/>
              <a:ext cx="2227768" cy="3341653"/>
            </a:xfrm>
            <a:prstGeom prst="rect">
              <a:avLst/>
            </a:prstGeom>
          </p:spPr>
        </p:pic>
        <p:pic>
          <p:nvPicPr>
            <p:cNvPr id="18" name="Picture 2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0800000">
              <a:off x="20112637" y="15646231"/>
              <a:ext cx="1747644" cy="2621465"/>
            </a:xfrm>
            <a:prstGeom prst="rect">
              <a:avLst/>
            </a:prstGeom>
          </p:spPr>
        </p:pic>
        <p:pic>
          <p:nvPicPr>
            <p:cNvPr id="20" name="Picture 21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10800000">
              <a:off x="19364642" y="3239397"/>
              <a:ext cx="3391035" cy="2260690"/>
            </a:xfrm>
            <a:prstGeom prst="rect">
              <a:avLst/>
            </a:prstGeom>
          </p:spPr>
        </p:pic>
        <p:grpSp>
          <p:nvGrpSpPr>
            <p:cNvPr id="144" name="Group 125">
              <a:extLst>
                <a:ext uri="{FF2B5EF4-FFF2-40B4-BE49-F238E27FC236}">
                  <a16:creationId xmlns:a16="http://schemas.microsoft.com/office/drawing/2014/main" id="{CDB7C003-E322-41C5-8AB5-D674733793DB}"/>
                </a:ext>
              </a:extLst>
            </p:cNvPr>
            <p:cNvGrpSpPr/>
            <p:nvPr/>
          </p:nvGrpSpPr>
          <p:grpSpPr>
            <a:xfrm>
              <a:off x="21443474" y="13448689"/>
              <a:ext cx="6429642" cy="1569660"/>
              <a:chOff x="21440648" y="14257450"/>
              <a:chExt cx="6429642" cy="1569660"/>
            </a:xfrm>
          </p:grpSpPr>
          <p:grpSp>
            <p:nvGrpSpPr>
              <p:cNvPr id="131" name="Group 126">
                <a:extLst>
                  <a:ext uri="{FF2B5EF4-FFF2-40B4-BE49-F238E27FC236}">
                    <a16:creationId xmlns:a16="http://schemas.microsoft.com/office/drawing/2014/main" id="{B8D60090-2B35-4ACB-82A2-A24936CB6403}"/>
                  </a:ext>
                </a:extLst>
              </p:cNvPr>
              <p:cNvGrpSpPr/>
              <p:nvPr/>
            </p:nvGrpSpPr>
            <p:grpSpPr>
              <a:xfrm>
                <a:off x="21440648" y="14588593"/>
                <a:ext cx="5132141" cy="354359"/>
                <a:chOff x="21469223" y="14746721"/>
                <a:chExt cx="5132141" cy="354359"/>
              </a:xfrm>
            </p:grpSpPr>
            <p:cxnSp>
              <p:nvCxnSpPr>
                <p:cNvPr id="128" name="Straight Connector 132">
                  <a:extLst>
                    <a:ext uri="{FF2B5EF4-FFF2-40B4-BE49-F238E27FC236}">
                      <a16:creationId xmlns:a16="http://schemas.microsoft.com/office/drawing/2014/main" id="{BB9BC34E-B6D0-43FD-9280-8F5AE6FCCF01}"/>
                    </a:ext>
                  </a:extLst>
                </p:cNvPr>
                <p:cNvCxnSpPr>
                  <a:cxnSpLocks/>
                </p:cNvCxnSpPr>
                <p:nvPr/>
              </p:nvCxnSpPr>
              <p:spPr>
                <a:xfrm>
                  <a:off x="21469223" y="14746721"/>
                  <a:ext cx="702815" cy="341818"/>
                </a:xfrm>
                <a:prstGeom prst="line">
                  <a:avLst/>
                </a:prstGeom>
                <a:ln w="12700"/>
              </p:spPr>
              <p:style>
                <a:lnRef idx="1">
                  <a:schemeClr val="dk1"/>
                </a:lnRef>
                <a:fillRef idx="0">
                  <a:schemeClr val="dk1"/>
                </a:fillRef>
                <a:effectRef idx="0">
                  <a:schemeClr val="dk1"/>
                </a:effectRef>
                <a:fontRef idx="minor">
                  <a:schemeClr val="tx1"/>
                </a:fontRef>
              </p:style>
            </p:cxnSp>
            <p:cxnSp>
              <p:nvCxnSpPr>
                <p:cNvPr id="130" name="Straight Connector 133">
                  <a:extLst>
                    <a:ext uri="{FF2B5EF4-FFF2-40B4-BE49-F238E27FC236}">
                      <a16:creationId xmlns:a16="http://schemas.microsoft.com/office/drawing/2014/main" id="{4516DC69-907E-4E0E-A6A2-0467C4F2296B}"/>
                    </a:ext>
                  </a:extLst>
                </p:cNvPr>
                <p:cNvCxnSpPr>
                  <a:cxnSpLocks/>
                </p:cNvCxnSpPr>
                <p:nvPr/>
              </p:nvCxnSpPr>
              <p:spPr>
                <a:xfrm>
                  <a:off x="22169767" y="15081897"/>
                  <a:ext cx="4431597" cy="19183"/>
                </a:xfrm>
                <a:prstGeom prst="line">
                  <a:avLst/>
                </a:prstGeom>
                <a:ln w="12700"/>
              </p:spPr>
              <p:style>
                <a:lnRef idx="1">
                  <a:schemeClr val="dk1"/>
                </a:lnRef>
                <a:fillRef idx="0">
                  <a:schemeClr val="dk1"/>
                </a:fillRef>
                <a:effectRef idx="0">
                  <a:schemeClr val="dk1"/>
                </a:effectRef>
                <a:fontRef idx="minor">
                  <a:schemeClr val="tx1"/>
                </a:fontRef>
              </p:style>
            </p:cxnSp>
          </p:grpSp>
          <p:sp>
            <p:nvSpPr>
              <p:cNvPr id="132" name="TextBox 128">
                <a:extLst>
                  <a:ext uri="{FF2B5EF4-FFF2-40B4-BE49-F238E27FC236}">
                    <a16:creationId xmlns:a16="http://schemas.microsoft.com/office/drawing/2014/main" id="{C67A4979-7064-4172-9586-E00CC37560F7}"/>
                  </a:ext>
                </a:extLst>
              </p:cNvPr>
              <p:cNvSpPr txBox="1"/>
              <p:nvPr/>
            </p:nvSpPr>
            <p:spPr>
              <a:xfrm>
                <a:off x="22508184" y="14257450"/>
                <a:ext cx="536210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Staging Coupler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Supports stage separation at sustainer ignition</a:t>
                </a:r>
                <a:endParaRPr kumimoji="0" lang="en-US" sz="24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nvGrpSpPr>
            <p:cNvPr id="150" name="Group 40">
              <a:extLst>
                <a:ext uri="{FF2B5EF4-FFF2-40B4-BE49-F238E27FC236}">
                  <a16:creationId xmlns:a16="http://schemas.microsoft.com/office/drawing/2014/main" id="{233D9443-87EC-4391-B9FC-37F6C3042218}"/>
                </a:ext>
              </a:extLst>
            </p:cNvPr>
            <p:cNvGrpSpPr/>
            <p:nvPr/>
          </p:nvGrpSpPr>
          <p:grpSpPr>
            <a:xfrm>
              <a:off x="13109833" y="17591294"/>
              <a:ext cx="7776807" cy="1754224"/>
              <a:chOff x="12969926" y="2107994"/>
              <a:chExt cx="7776807" cy="1754224"/>
            </a:xfrm>
          </p:grpSpPr>
          <p:cxnSp>
            <p:nvCxnSpPr>
              <p:cNvPr id="151" name="Straight Connector 41">
                <a:extLst>
                  <a:ext uri="{FF2B5EF4-FFF2-40B4-BE49-F238E27FC236}">
                    <a16:creationId xmlns:a16="http://schemas.microsoft.com/office/drawing/2014/main" id="{7418B644-D1AA-448B-A725-A184AA8AE822}"/>
                  </a:ext>
                </a:extLst>
              </p:cNvPr>
              <p:cNvCxnSpPr>
                <a:cxnSpLocks/>
              </p:cNvCxnSpPr>
              <p:nvPr/>
            </p:nvCxnSpPr>
            <p:spPr>
              <a:xfrm flipH="1" flipV="1">
                <a:off x="16820259" y="2752501"/>
                <a:ext cx="3926474" cy="1109717"/>
              </a:xfrm>
              <a:prstGeom prst="line">
                <a:avLst/>
              </a:prstGeom>
              <a:ln w="12700"/>
            </p:spPr>
            <p:style>
              <a:lnRef idx="1">
                <a:schemeClr val="dk1"/>
              </a:lnRef>
              <a:fillRef idx="0">
                <a:schemeClr val="dk1"/>
              </a:fillRef>
              <a:effectRef idx="0">
                <a:schemeClr val="dk1"/>
              </a:effectRef>
              <a:fontRef idx="minor">
                <a:schemeClr val="tx1"/>
              </a:fontRef>
            </p:style>
          </p:cxnSp>
          <p:cxnSp>
            <p:nvCxnSpPr>
              <p:cNvPr id="152" name="Straight Connector 51">
                <a:extLst>
                  <a:ext uri="{FF2B5EF4-FFF2-40B4-BE49-F238E27FC236}">
                    <a16:creationId xmlns:a16="http://schemas.microsoft.com/office/drawing/2014/main" id="{6650098F-7F56-4CFC-9E8B-9E8C3658061B}"/>
                  </a:ext>
                </a:extLst>
              </p:cNvPr>
              <p:cNvCxnSpPr>
                <a:cxnSpLocks/>
              </p:cNvCxnSpPr>
              <p:nvPr/>
            </p:nvCxnSpPr>
            <p:spPr>
              <a:xfrm>
                <a:off x="12996491" y="2752501"/>
                <a:ext cx="3834958"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153" name="TextBox 52">
                <a:extLst>
                  <a:ext uri="{FF2B5EF4-FFF2-40B4-BE49-F238E27FC236}">
                    <a16:creationId xmlns:a16="http://schemas.microsoft.com/office/drawing/2014/main" id="{D4C3AA4E-0117-457B-A6E0-A4EB6ADBCC15}"/>
                  </a:ext>
                </a:extLst>
              </p:cNvPr>
              <p:cNvSpPr txBox="1"/>
              <p:nvPr/>
            </p:nvSpPr>
            <p:spPr>
              <a:xfrm>
                <a:off x="12969926" y="2107994"/>
                <a:ext cx="656666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Booster Engine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Initiates flight with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0.7 second burn time</a:t>
                </a:r>
              </a:p>
            </p:txBody>
          </p:sp>
        </p:grpSp>
        <p:grpSp>
          <p:nvGrpSpPr>
            <p:cNvPr id="155" name="Group 57">
              <a:extLst>
                <a:ext uri="{FF2B5EF4-FFF2-40B4-BE49-F238E27FC236}">
                  <a16:creationId xmlns:a16="http://schemas.microsoft.com/office/drawing/2014/main" id="{8803AF78-E4CC-4104-8CCA-A3B3BE3C95EB}"/>
                </a:ext>
              </a:extLst>
            </p:cNvPr>
            <p:cNvGrpSpPr/>
            <p:nvPr/>
          </p:nvGrpSpPr>
          <p:grpSpPr>
            <a:xfrm>
              <a:off x="21126881" y="2306370"/>
              <a:ext cx="7120904" cy="2006425"/>
              <a:chOff x="21296671" y="2005136"/>
              <a:chExt cx="7120904" cy="2006425"/>
            </a:xfrm>
          </p:grpSpPr>
          <p:cxnSp>
            <p:nvCxnSpPr>
              <p:cNvPr id="156" name="Straight Connector 58">
                <a:extLst>
                  <a:ext uri="{FF2B5EF4-FFF2-40B4-BE49-F238E27FC236}">
                    <a16:creationId xmlns:a16="http://schemas.microsoft.com/office/drawing/2014/main" id="{84A90541-51D5-478A-8A61-C878E9B2C657}"/>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57" name="Straight Connector 59">
                <a:extLst>
                  <a:ext uri="{FF2B5EF4-FFF2-40B4-BE49-F238E27FC236}">
                    <a16:creationId xmlns:a16="http://schemas.microsoft.com/office/drawing/2014/main" id="{F1C731A6-2299-407F-931A-CB23BC7F2DD6}"/>
                  </a:ext>
                </a:extLst>
              </p:cNvPr>
              <p:cNvCxnSpPr>
                <a:cxnSpLocks/>
              </p:cNvCxnSpPr>
              <p:nvPr/>
            </p:nvCxnSpPr>
            <p:spPr>
              <a:xfrm flipH="1">
                <a:off x="22803149" y="2670653"/>
                <a:ext cx="4114800" cy="0"/>
              </a:xfrm>
              <a:prstGeom prst="line">
                <a:avLst/>
              </a:prstGeom>
              <a:ln w="12700"/>
            </p:spPr>
            <p:style>
              <a:lnRef idx="1">
                <a:schemeClr val="dk1"/>
              </a:lnRef>
              <a:fillRef idx="0">
                <a:schemeClr val="dk1"/>
              </a:fillRef>
              <a:effectRef idx="0">
                <a:schemeClr val="dk1"/>
              </a:effectRef>
              <a:fontRef idx="minor">
                <a:schemeClr val="tx1"/>
              </a:fontRef>
            </p:style>
          </p:cxnSp>
          <p:sp>
            <p:nvSpPr>
              <p:cNvPr id="158" name="TextBox 60">
                <a:extLst>
                  <a:ext uri="{FF2B5EF4-FFF2-40B4-BE49-F238E27FC236}">
                    <a16:creationId xmlns:a16="http://schemas.microsoft.com/office/drawing/2014/main" id="{C6CCE81F-0461-4AC7-8949-6FF762C1012B}"/>
                  </a:ext>
                </a:extLst>
              </p:cNvPr>
              <p:cNvSpPr txBox="1"/>
              <p:nvPr/>
            </p:nvSpPr>
            <p:spPr>
              <a:xfrm>
                <a:off x="22931415" y="2005136"/>
                <a:ext cx="548616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Drogue Parachute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small parachute deployed at sustainer apogee</a:t>
                </a:r>
                <a:endPar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nvGrpSpPr>
            <p:cNvPr id="180" name="Group 65">
              <a:extLst>
                <a:ext uri="{FF2B5EF4-FFF2-40B4-BE49-F238E27FC236}">
                  <a16:creationId xmlns:a16="http://schemas.microsoft.com/office/drawing/2014/main" id="{798AD993-701E-40D1-9573-B41F80EA8BC3}"/>
                </a:ext>
              </a:extLst>
            </p:cNvPr>
            <p:cNvGrpSpPr/>
            <p:nvPr/>
          </p:nvGrpSpPr>
          <p:grpSpPr>
            <a:xfrm>
              <a:off x="22098000" y="18635216"/>
              <a:ext cx="6967219" cy="1982916"/>
              <a:chOff x="21296671" y="2028645"/>
              <a:chExt cx="6967219" cy="1982916"/>
            </a:xfrm>
          </p:grpSpPr>
          <p:cxnSp>
            <p:nvCxnSpPr>
              <p:cNvPr id="181" name="Straight Connector 66">
                <a:extLst>
                  <a:ext uri="{FF2B5EF4-FFF2-40B4-BE49-F238E27FC236}">
                    <a16:creationId xmlns:a16="http://schemas.microsoft.com/office/drawing/2014/main" id="{CA4A1274-A5B4-4A1E-8D6B-2B8E2C9DDD43}"/>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82" name="Straight Connector 67">
                <a:extLst>
                  <a:ext uri="{FF2B5EF4-FFF2-40B4-BE49-F238E27FC236}">
                    <a16:creationId xmlns:a16="http://schemas.microsoft.com/office/drawing/2014/main" id="{07177A29-BB58-493A-95EE-AE0549F5E2D2}"/>
                  </a:ext>
                </a:extLst>
              </p:cNvPr>
              <p:cNvCxnSpPr>
                <a:cxnSpLocks/>
              </p:cNvCxnSpPr>
              <p:nvPr/>
            </p:nvCxnSpPr>
            <p:spPr>
              <a:xfrm flipH="1">
                <a:off x="22803149" y="2670653"/>
                <a:ext cx="2377440" cy="0"/>
              </a:xfrm>
              <a:prstGeom prst="line">
                <a:avLst/>
              </a:prstGeom>
            </p:spPr>
            <p:style>
              <a:lnRef idx="1">
                <a:schemeClr val="dk1"/>
              </a:lnRef>
              <a:fillRef idx="0">
                <a:schemeClr val="dk1"/>
              </a:fillRef>
              <a:effectRef idx="0">
                <a:schemeClr val="dk1"/>
              </a:effectRef>
              <a:fontRef idx="minor">
                <a:schemeClr val="tx1"/>
              </a:fontRef>
            </p:style>
          </p:cxnSp>
          <p:sp>
            <p:nvSpPr>
              <p:cNvPr id="183" name="TextBox 68">
                <a:extLst>
                  <a:ext uri="{FF2B5EF4-FFF2-40B4-BE49-F238E27FC236}">
                    <a16:creationId xmlns:a16="http://schemas.microsoft.com/office/drawing/2014/main" id="{CFACB36F-3B74-4ADB-A63E-7509611FA692}"/>
                  </a:ext>
                </a:extLst>
              </p:cNvPr>
              <p:cNvSpPr txBox="1"/>
              <p:nvPr/>
            </p:nvSpPr>
            <p:spPr>
              <a:xfrm>
                <a:off x="22777730" y="2028645"/>
                <a:ext cx="548616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Aft Fins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Provides stability to the rocket before stage separation</a:t>
                </a:r>
              </a:p>
            </p:txBody>
          </p:sp>
        </p:grpSp>
        <p:grpSp>
          <p:nvGrpSpPr>
            <p:cNvPr id="184" name="Group 73">
              <a:extLst>
                <a:ext uri="{FF2B5EF4-FFF2-40B4-BE49-F238E27FC236}">
                  <a16:creationId xmlns:a16="http://schemas.microsoft.com/office/drawing/2014/main" id="{A471863B-EB36-460F-9B7C-5DBED803ED40}"/>
                </a:ext>
              </a:extLst>
            </p:cNvPr>
            <p:cNvGrpSpPr/>
            <p:nvPr/>
          </p:nvGrpSpPr>
          <p:grpSpPr>
            <a:xfrm>
              <a:off x="21443474" y="4898964"/>
              <a:ext cx="7120903" cy="2006425"/>
              <a:chOff x="21296671" y="2005136"/>
              <a:chExt cx="7120903" cy="2006425"/>
            </a:xfrm>
          </p:grpSpPr>
          <p:cxnSp>
            <p:nvCxnSpPr>
              <p:cNvPr id="185" name="Straight Connector 74">
                <a:extLst>
                  <a:ext uri="{FF2B5EF4-FFF2-40B4-BE49-F238E27FC236}">
                    <a16:creationId xmlns:a16="http://schemas.microsoft.com/office/drawing/2014/main" id="{CED6320C-6CB1-423A-B96F-6B50ADFD5141}"/>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86" name="Straight Connector 75">
                <a:extLst>
                  <a:ext uri="{FF2B5EF4-FFF2-40B4-BE49-F238E27FC236}">
                    <a16:creationId xmlns:a16="http://schemas.microsoft.com/office/drawing/2014/main" id="{B04A5EBC-2FEB-4E73-9CD9-E4ED0DE3F5BF}"/>
                  </a:ext>
                </a:extLst>
              </p:cNvPr>
              <p:cNvCxnSpPr>
                <a:cxnSpLocks/>
              </p:cNvCxnSpPr>
              <p:nvPr/>
            </p:nvCxnSpPr>
            <p:spPr>
              <a:xfrm flipH="1">
                <a:off x="22803149" y="2670653"/>
                <a:ext cx="3886200" cy="0"/>
              </a:xfrm>
              <a:prstGeom prst="line">
                <a:avLst/>
              </a:prstGeom>
              <a:ln w="12700"/>
            </p:spPr>
            <p:style>
              <a:lnRef idx="1">
                <a:schemeClr val="dk1"/>
              </a:lnRef>
              <a:fillRef idx="0">
                <a:schemeClr val="dk1"/>
              </a:fillRef>
              <a:effectRef idx="0">
                <a:schemeClr val="dk1"/>
              </a:effectRef>
              <a:fontRef idx="minor">
                <a:schemeClr val="tx1"/>
              </a:fontRef>
            </p:style>
          </p:cxnSp>
          <p:sp>
            <p:nvSpPr>
              <p:cNvPr id="187" name="TextBox 76">
                <a:extLst>
                  <a:ext uri="{FF2B5EF4-FFF2-40B4-BE49-F238E27FC236}">
                    <a16:creationId xmlns:a16="http://schemas.microsoft.com/office/drawing/2014/main" id="{6D8CDA6F-5EAB-42DA-9803-E698C8E8C480}"/>
                  </a:ext>
                </a:extLst>
              </p:cNvPr>
              <p:cNvSpPr txBox="1"/>
              <p:nvPr/>
            </p:nvSpPr>
            <p:spPr>
              <a:xfrm>
                <a:off x="22931414" y="2005136"/>
                <a:ext cx="5486160"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Electronics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Houses the TeleMega GPS and controls both parachute deployment and sustainer ignition</a:t>
                </a:r>
                <a:endPar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nvGrpSpPr>
            <p:cNvPr id="188" name="Group 81">
              <a:extLst>
                <a:ext uri="{FF2B5EF4-FFF2-40B4-BE49-F238E27FC236}">
                  <a16:creationId xmlns:a16="http://schemas.microsoft.com/office/drawing/2014/main" id="{FEFD7C9C-ED91-4A6A-8DC0-E4C647CCE4D2}"/>
                </a:ext>
              </a:extLst>
            </p:cNvPr>
            <p:cNvGrpSpPr/>
            <p:nvPr/>
          </p:nvGrpSpPr>
          <p:grpSpPr>
            <a:xfrm>
              <a:off x="21192240" y="8786356"/>
              <a:ext cx="7122024" cy="2000548"/>
              <a:chOff x="21296671" y="2046295"/>
              <a:chExt cx="7122024" cy="2000548"/>
            </a:xfrm>
          </p:grpSpPr>
          <p:cxnSp>
            <p:nvCxnSpPr>
              <p:cNvPr id="189" name="Straight Connector 82">
                <a:extLst>
                  <a:ext uri="{FF2B5EF4-FFF2-40B4-BE49-F238E27FC236}">
                    <a16:creationId xmlns:a16="http://schemas.microsoft.com/office/drawing/2014/main" id="{480C685C-68B2-4D95-AD72-824720AD32E4}"/>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90" name="Straight Connector 83">
                <a:extLst>
                  <a:ext uri="{FF2B5EF4-FFF2-40B4-BE49-F238E27FC236}">
                    <a16:creationId xmlns:a16="http://schemas.microsoft.com/office/drawing/2014/main" id="{A0783D51-9AB7-4E97-B89F-8539914A5C4F}"/>
                  </a:ext>
                </a:extLst>
              </p:cNvPr>
              <p:cNvCxnSpPr>
                <a:cxnSpLocks/>
              </p:cNvCxnSpPr>
              <p:nvPr/>
            </p:nvCxnSpPr>
            <p:spPr>
              <a:xfrm flipH="1">
                <a:off x="22803149" y="2670653"/>
                <a:ext cx="4114800" cy="0"/>
              </a:xfrm>
              <a:prstGeom prst="line">
                <a:avLst/>
              </a:prstGeom>
              <a:ln w="12700"/>
            </p:spPr>
            <p:style>
              <a:lnRef idx="1">
                <a:schemeClr val="dk1"/>
              </a:lnRef>
              <a:fillRef idx="0">
                <a:schemeClr val="dk1"/>
              </a:fillRef>
              <a:effectRef idx="0">
                <a:schemeClr val="dk1"/>
              </a:effectRef>
              <a:fontRef idx="minor">
                <a:schemeClr val="tx1"/>
              </a:fontRef>
            </p:style>
          </p:cxnSp>
          <p:sp>
            <p:nvSpPr>
              <p:cNvPr id="191" name="TextBox 84">
                <a:extLst>
                  <a:ext uri="{FF2B5EF4-FFF2-40B4-BE49-F238E27FC236}">
                    <a16:creationId xmlns:a16="http://schemas.microsoft.com/office/drawing/2014/main" id="{F1A3636F-FBD5-459B-9501-A7591A675954}"/>
                  </a:ext>
                </a:extLst>
              </p:cNvPr>
              <p:cNvSpPr txBox="1"/>
              <p:nvPr/>
            </p:nvSpPr>
            <p:spPr>
              <a:xfrm>
                <a:off x="22932535" y="2046295"/>
                <a:ext cx="5486160"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Sustainer Engine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Propels the rocket to max altitude after booster burnout; 1.7 second burn time</a:t>
                </a:r>
              </a:p>
            </p:txBody>
          </p:sp>
        </p:grpSp>
        <p:grpSp>
          <p:nvGrpSpPr>
            <p:cNvPr id="192" name="Group 90">
              <a:extLst>
                <a:ext uri="{FF2B5EF4-FFF2-40B4-BE49-F238E27FC236}">
                  <a16:creationId xmlns:a16="http://schemas.microsoft.com/office/drawing/2014/main" id="{DC202F21-2D42-4575-BCED-057751BF1446}"/>
                </a:ext>
              </a:extLst>
            </p:cNvPr>
            <p:cNvGrpSpPr/>
            <p:nvPr/>
          </p:nvGrpSpPr>
          <p:grpSpPr>
            <a:xfrm>
              <a:off x="13145663" y="14558232"/>
              <a:ext cx="7740980" cy="1754225"/>
              <a:chOff x="12969928" y="2107994"/>
              <a:chExt cx="7776805" cy="1754225"/>
            </a:xfrm>
          </p:grpSpPr>
          <p:cxnSp>
            <p:nvCxnSpPr>
              <p:cNvPr id="193" name="Straight Connector 91">
                <a:extLst>
                  <a:ext uri="{FF2B5EF4-FFF2-40B4-BE49-F238E27FC236}">
                    <a16:creationId xmlns:a16="http://schemas.microsoft.com/office/drawing/2014/main" id="{F5B64CFC-8381-488F-A66D-95BEAC282AE5}"/>
                  </a:ext>
                </a:extLst>
              </p:cNvPr>
              <p:cNvCxnSpPr>
                <a:cxnSpLocks/>
              </p:cNvCxnSpPr>
              <p:nvPr/>
            </p:nvCxnSpPr>
            <p:spPr>
              <a:xfrm flipH="1" flipV="1">
                <a:off x="17616744" y="2752501"/>
                <a:ext cx="3129989" cy="1109718"/>
              </a:xfrm>
              <a:prstGeom prst="line">
                <a:avLst/>
              </a:prstGeom>
              <a:ln w="12700"/>
            </p:spPr>
            <p:style>
              <a:lnRef idx="1">
                <a:schemeClr val="dk1"/>
              </a:lnRef>
              <a:fillRef idx="0">
                <a:schemeClr val="dk1"/>
              </a:fillRef>
              <a:effectRef idx="0">
                <a:schemeClr val="dk1"/>
              </a:effectRef>
              <a:fontRef idx="minor">
                <a:schemeClr val="tx1"/>
              </a:fontRef>
            </p:style>
          </p:cxnSp>
          <p:cxnSp>
            <p:nvCxnSpPr>
              <p:cNvPr id="194" name="Straight Connector 92">
                <a:extLst>
                  <a:ext uri="{FF2B5EF4-FFF2-40B4-BE49-F238E27FC236}">
                    <a16:creationId xmlns:a16="http://schemas.microsoft.com/office/drawing/2014/main" id="{0F19CAA0-4BDF-4683-A019-42699D2378D6}"/>
                  </a:ext>
                </a:extLst>
              </p:cNvPr>
              <p:cNvCxnSpPr>
                <a:cxnSpLocks/>
              </p:cNvCxnSpPr>
              <p:nvPr/>
            </p:nvCxnSpPr>
            <p:spPr>
              <a:xfrm>
                <a:off x="12996491" y="2752501"/>
                <a:ext cx="462025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195" name="TextBox 93">
                <a:extLst>
                  <a:ext uri="{FF2B5EF4-FFF2-40B4-BE49-F238E27FC236}">
                    <a16:creationId xmlns:a16="http://schemas.microsoft.com/office/drawing/2014/main" id="{C4BE104C-9774-45CC-875A-C256A84F3E20}"/>
                  </a:ext>
                </a:extLst>
              </p:cNvPr>
              <p:cNvSpPr txBox="1"/>
              <p:nvPr/>
            </p:nvSpPr>
            <p:spPr>
              <a:xfrm>
                <a:off x="12969928" y="2107994"/>
                <a:ext cx="590920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Booster Parachute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large parachute to slow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booster to a safe landing speed</a:t>
                </a:r>
              </a:p>
            </p:txBody>
          </p:sp>
        </p:grpSp>
        <p:grpSp>
          <p:nvGrpSpPr>
            <p:cNvPr id="198" name="Group 101">
              <a:extLst>
                <a:ext uri="{FF2B5EF4-FFF2-40B4-BE49-F238E27FC236}">
                  <a16:creationId xmlns:a16="http://schemas.microsoft.com/office/drawing/2014/main" id="{5537A104-202A-4CB5-9A74-C06F8D772EB2}"/>
                </a:ext>
              </a:extLst>
            </p:cNvPr>
            <p:cNvGrpSpPr/>
            <p:nvPr/>
          </p:nvGrpSpPr>
          <p:grpSpPr>
            <a:xfrm>
              <a:off x="13165289" y="11077760"/>
              <a:ext cx="6718585" cy="2062103"/>
              <a:chOff x="12996491" y="2107994"/>
              <a:chExt cx="6749678" cy="2062103"/>
            </a:xfrm>
          </p:grpSpPr>
          <p:cxnSp>
            <p:nvCxnSpPr>
              <p:cNvPr id="199" name="Straight Connector 102">
                <a:extLst>
                  <a:ext uri="{FF2B5EF4-FFF2-40B4-BE49-F238E27FC236}">
                    <a16:creationId xmlns:a16="http://schemas.microsoft.com/office/drawing/2014/main" id="{37840C2B-DD2F-4F5A-A24B-1E7E504B9CE5}"/>
                  </a:ext>
                </a:extLst>
              </p:cNvPr>
              <p:cNvCxnSpPr>
                <a:cxnSpLocks/>
              </p:cNvCxnSpPr>
              <p:nvPr/>
            </p:nvCxnSpPr>
            <p:spPr>
              <a:xfrm flipH="1" flipV="1">
                <a:off x="16510824" y="2752501"/>
                <a:ext cx="3235345" cy="1109718"/>
              </a:xfrm>
              <a:prstGeom prst="line">
                <a:avLst/>
              </a:prstGeom>
              <a:ln w="12700"/>
            </p:spPr>
            <p:style>
              <a:lnRef idx="1">
                <a:schemeClr val="dk1"/>
              </a:lnRef>
              <a:fillRef idx="0">
                <a:schemeClr val="dk1"/>
              </a:fillRef>
              <a:effectRef idx="0">
                <a:schemeClr val="dk1"/>
              </a:effectRef>
              <a:fontRef idx="minor">
                <a:schemeClr val="tx1"/>
              </a:fontRef>
            </p:style>
          </p:cxnSp>
          <p:cxnSp>
            <p:nvCxnSpPr>
              <p:cNvPr id="200" name="Straight Connector 103">
                <a:extLst>
                  <a:ext uri="{FF2B5EF4-FFF2-40B4-BE49-F238E27FC236}">
                    <a16:creationId xmlns:a16="http://schemas.microsoft.com/office/drawing/2014/main" id="{870B807D-3A5A-4A7A-86D8-2B71B4EC43FE}"/>
                  </a:ext>
                </a:extLst>
              </p:cNvPr>
              <p:cNvCxnSpPr>
                <a:cxnSpLocks/>
              </p:cNvCxnSpPr>
              <p:nvPr/>
            </p:nvCxnSpPr>
            <p:spPr>
              <a:xfrm>
                <a:off x="12996491" y="2752501"/>
                <a:ext cx="351433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01" name="TextBox 104">
                <a:extLst>
                  <a:ext uri="{FF2B5EF4-FFF2-40B4-BE49-F238E27FC236}">
                    <a16:creationId xmlns:a16="http://schemas.microsoft.com/office/drawing/2014/main" id="{B8724528-AF41-4594-9A4B-9B73AB7F4B72}"/>
                  </a:ext>
                </a:extLst>
              </p:cNvPr>
              <p:cNvSpPr txBox="1"/>
              <p:nvPr/>
            </p:nvSpPr>
            <p:spPr>
              <a:xfrm>
                <a:off x="13018458" y="2107994"/>
                <a:ext cx="5255927"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Forward Fins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Provides stability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the sustainer after stage separation</a:t>
                </a:r>
              </a:p>
            </p:txBody>
          </p:sp>
        </p:grpSp>
        <p:grpSp>
          <p:nvGrpSpPr>
            <p:cNvPr id="203" name="Group 109">
              <a:extLst>
                <a:ext uri="{FF2B5EF4-FFF2-40B4-BE49-F238E27FC236}">
                  <a16:creationId xmlns:a16="http://schemas.microsoft.com/office/drawing/2014/main" id="{65BFCDF7-A0CB-4A74-9F23-CB601D2A4A79}"/>
                </a:ext>
              </a:extLst>
            </p:cNvPr>
            <p:cNvGrpSpPr/>
            <p:nvPr/>
          </p:nvGrpSpPr>
          <p:grpSpPr>
            <a:xfrm>
              <a:off x="13056709" y="6568073"/>
              <a:ext cx="7714539" cy="2000548"/>
              <a:chOff x="12996491" y="2107994"/>
              <a:chExt cx="7750242" cy="2000548"/>
            </a:xfrm>
          </p:grpSpPr>
          <p:cxnSp>
            <p:nvCxnSpPr>
              <p:cNvPr id="204" name="Straight Connector 110">
                <a:extLst>
                  <a:ext uri="{FF2B5EF4-FFF2-40B4-BE49-F238E27FC236}">
                    <a16:creationId xmlns:a16="http://schemas.microsoft.com/office/drawing/2014/main" id="{2D7171F5-E1E5-4FA3-9475-85D381F548B2}"/>
                  </a:ext>
                </a:extLst>
              </p:cNvPr>
              <p:cNvCxnSpPr>
                <a:cxnSpLocks/>
              </p:cNvCxnSpPr>
              <p:nvPr/>
            </p:nvCxnSpPr>
            <p:spPr>
              <a:xfrm flipH="1" flipV="1">
                <a:off x="17960763" y="2752500"/>
                <a:ext cx="2785970" cy="1109719"/>
              </a:xfrm>
              <a:prstGeom prst="line">
                <a:avLst/>
              </a:prstGeom>
              <a:ln w="12700"/>
            </p:spPr>
            <p:style>
              <a:lnRef idx="1">
                <a:schemeClr val="dk1"/>
              </a:lnRef>
              <a:fillRef idx="0">
                <a:schemeClr val="dk1"/>
              </a:fillRef>
              <a:effectRef idx="0">
                <a:schemeClr val="dk1"/>
              </a:effectRef>
              <a:fontRef idx="minor">
                <a:schemeClr val="tx1"/>
              </a:fontRef>
            </p:style>
          </p:cxnSp>
          <p:cxnSp>
            <p:nvCxnSpPr>
              <p:cNvPr id="205" name="Straight Connector 111">
                <a:extLst>
                  <a:ext uri="{FF2B5EF4-FFF2-40B4-BE49-F238E27FC236}">
                    <a16:creationId xmlns:a16="http://schemas.microsoft.com/office/drawing/2014/main" id="{2702AADC-F0BF-4A47-AC0E-D7832E557439}"/>
                  </a:ext>
                </a:extLst>
              </p:cNvPr>
              <p:cNvCxnSpPr>
                <a:cxnSpLocks/>
              </p:cNvCxnSpPr>
              <p:nvPr/>
            </p:nvCxnSpPr>
            <p:spPr>
              <a:xfrm>
                <a:off x="12996491" y="2752501"/>
                <a:ext cx="496061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06" name="TextBox 112">
                <a:extLst>
                  <a:ext uri="{FF2B5EF4-FFF2-40B4-BE49-F238E27FC236}">
                    <a16:creationId xmlns:a16="http://schemas.microsoft.com/office/drawing/2014/main" id="{CD83155B-3CDE-4F1C-BFF4-B48E7B5E272A}"/>
                  </a:ext>
                </a:extLst>
              </p:cNvPr>
              <p:cNvSpPr txBox="1"/>
              <p:nvPr/>
            </p:nvSpPr>
            <p:spPr>
              <a:xfrm>
                <a:off x="12996491" y="2107994"/>
                <a:ext cx="5538556"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Sustainer Parachute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larger main parachute that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slows the sustainer to a safe landing speed</a:t>
                </a:r>
                <a:endParaRPr kumimoji="0" lang="en-US" sz="24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nvGrpSpPr>
            <p:cNvPr id="208" name="Group 117">
              <a:extLst>
                <a:ext uri="{FF2B5EF4-FFF2-40B4-BE49-F238E27FC236}">
                  <a16:creationId xmlns:a16="http://schemas.microsoft.com/office/drawing/2014/main" id="{4A0B249C-F699-46F3-A351-A14AF9976351}"/>
                </a:ext>
              </a:extLst>
            </p:cNvPr>
            <p:cNvGrpSpPr/>
            <p:nvPr/>
          </p:nvGrpSpPr>
          <p:grpSpPr>
            <a:xfrm>
              <a:off x="13056707" y="2393777"/>
              <a:ext cx="7859112" cy="2480300"/>
              <a:chOff x="12969927" y="1628242"/>
              <a:chExt cx="7859112" cy="2480300"/>
            </a:xfrm>
          </p:grpSpPr>
          <p:cxnSp>
            <p:nvCxnSpPr>
              <p:cNvPr id="209" name="Straight Connector 118">
                <a:extLst>
                  <a:ext uri="{FF2B5EF4-FFF2-40B4-BE49-F238E27FC236}">
                    <a16:creationId xmlns:a16="http://schemas.microsoft.com/office/drawing/2014/main" id="{8680E0E0-2368-407D-88B3-41A021CF5CFD}"/>
                  </a:ext>
                </a:extLst>
              </p:cNvPr>
              <p:cNvCxnSpPr>
                <a:cxnSpLocks/>
              </p:cNvCxnSpPr>
              <p:nvPr/>
            </p:nvCxnSpPr>
            <p:spPr>
              <a:xfrm flipH="1">
                <a:off x="17751371" y="1628242"/>
                <a:ext cx="3077668" cy="1124259"/>
              </a:xfrm>
              <a:prstGeom prst="line">
                <a:avLst/>
              </a:prstGeom>
              <a:ln w="12700"/>
            </p:spPr>
            <p:style>
              <a:lnRef idx="1">
                <a:schemeClr val="dk1"/>
              </a:lnRef>
              <a:fillRef idx="0">
                <a:schemeClr val="dk1"/>
              </a:fillRef>
              <a:effectRef idx="0">
                <a:schemeClr val="dk1"/>
              </a:effectRef>
              <a:fontRef idx="minor">
                <a:schemeClr val="tx1"/>
              </a:fontRef>
            </p:style>
          </p:cxnSp>
          <p:cxnSp>
            <p:nvCxnSpPr>
              <p:cNvPr id="210" name="Straight Connector 119">
                <a:extLst>
                  <a:ext uri="{FF2B5EF4-FFF2-40B4-BE49-F238E27FC236}">
                    <a16:creationId xmlns:a16="http://schemas.microsoft.com/office/drawing/2014/main" id="{6C0C8958-3192-4592-A6B6-BF76025CF8CB}"/>
                  </a:ext>
                </a:extLst>
              </p:cNvPr>
              <p:cNvCxnSpPr>
                <a:cxnSpLocks/>
              </p:cNvCxnSpPr>
              <p:nvPr/>
            </p:nvCxnSpPr>
            <p:spPr>
              <a:xfrm>
                <a:off x="12996491" y="2752501"/>
                <a:ext cx="4754880"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11" name="TextBox 120">
                <a:extLst>
                  <a:ext uri="{FF2B5EF4-FFF2-40B4-BE49-F238E27FC236}">
                    <a16:creationId xmlns:a16="http://schemas.microsoft.com/office/drawing/2014/main" id="{5BF27FA0-CD9E-48A2-AA23-A691DE4F3C19}"/>
                  </a:ext>
                </a:extLst>
              </p:cNvPr>
              <p:cNvSpPr txBox="1"/>
              <p:nvPr/>
            </p:nvSpPr>
            <p:spPr>
              <a:xfrm>
                <a:off x="12969927" y="2107994"/>
                <a:ext cx="6430793"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Custom Nose Cone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carbon fiber nose cone that houses the drogue parachute and connects directly to the electronics bay</a:t>
                </a:r>
                <a:endParaRPr kumimoji="0" lang="en-US" sz="24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sp>
        <p:nvSpPr>
          <p:cNvPr id="126" name="TextBox 836"/>
          <p:cNvSpPr txBox="1"/>
          <p:nvPr/>
        </p:nvSpPr>
        <p:spPr>
          <a:xfrm>
            <a:off x="29917707" y="17501390"/>
            <a:ext cx="12581367" cy="954107"/>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An optimization program was created to determine </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the</a:t>
            </a: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 nominal dimensions for each component that will result in the highest simulated altitude. </a:t>
            </a: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nvGrpSpPr>
          <p:cNvPr id="66" name="Group 55">
            <a:extLst>
              <a:ext uri="{FF2B5EF4-FFF2-40B4-BE49-F238E27FC236}">
                <a16:creationId xmlns:a16="http://schemas.microsoft.com/office/drawing/2014/main" id="{7D71ECF0-34FE-4593-97C9-6BF0A00A303C}"/>
              </a:ext>
            </a:extLst>
          </p:cNvPr>
          <p:cNvGrpSpPr/>
          <p:nvPr/>
        </p:nvGrpSpPr>
        <p:grpSpPr>
          <a:xfrm>
            <a:off x="29823711" y="16728339"/>
            <a:ext cx="13209757" cy="12434489"/>
            <a:chOff x="29385489" y="3474789"/>
            <a:chExt cx="13069677" cy="8652893"/>
          </a:xfrm>
          <a:solidFill>
            <a:schemeClr val="tx2"/>
          </a:solidFill>
        </p:grpSpPr>
        <p:sp>
          <p:nvSpPr>
            <p:cNvPr id="7" name="TextBox 56">
              <a:extLst>
                <a:ext uri="{FF2B5EF4-FFF2-40B4-BE49-F238E27FC236}">
                  <a16:creationId xmlns:a16="http://schemas.microsoft.com/office/drawing/2014/main" id="{61D2EE32-9AB9-2349-B499-0DE5A25984E5}"/>
                </a:ext>
              </a:extLst>
            </p:cNvPr>
            <p:cNvSpPr txBox="1">
              <a:spLocks/>
            </p:cNvSpPr>
            <p:nvPr/>
          </p:nvSpPr>
          <p:spPr>
            <a:xfrm>
              <a:off x="29385489" y="3474789"/>
              <a:ext cx="13069677" cy="8652893"/>
            </a:xfrm>
            <a:prstGeom prst="rect">
              <a:avLst/>
            </a:prstGeom>
            <a:grp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Design &amp; Analysis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0" name="Picture 83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133477" y="4892891"/>
              <a:ext cx="5893161" cy="3498787"/>
            </a:xfrm>
            <a:prstGeom prst="rect">
              <a:avLst/>
            </a:prstGeom>
            <a:grpFill/>
            <a:ln>
              <a:solidFill>
                <a:schemeClr val="bg1"/>
              </a:solidFill>
            </a:ln>
          </p:spPr>
        </p:pic>
        <p:sp>
          <p:nvSpPr>
            <p:cNvPr id="25" name="TextBox 835"/>
            <p:cNvSpPr txBox="1"/>
            <p:nvPr/>
          </p:nvSpPr>
          <p:spPr>
            <a:xfrm>
              <a:off x="29615382" y="5129366"/>
              <a:ext cx="6288202" cy="1885971"/>
            </a:xfrm>
            <a:prstGeom prst="rect">
              <a:avLst/>
            </a:prstGeom>
            <a:grpFill/>
            <a:ln>
              <a:noFill/>
            </a:ln>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This was achieved by maximizing the height output from the combined aerodynamic models through nonlinear programming using the interior-point algorithm </a:t>
              </a:r>
            </a:p>
          </p:txBody>
        </p:sp>
        <p:sp>
          <p:nvSpPr>
            <p:cNvPr id="27" name="TextBox 836"/>
            <p:cNvSpPr txBox="1"/>
            <p:nvPr/>
          </p:nvSpPr>
          <p:spPr>
            <a:xfrm>
              <a:off x="29615382" y="6833759"/>
              <a:ext cx="6200462" cy="1563478"/>
            </a:xfrm>
            <a:prstGeom prst="rect">
              <a:avLst/>
            </a:prstGeom>
            <a:grpFill/>
            <a:ln>
              <a:noFill/>
            </a:ln>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Optimization Constraints:</a:t>
              </a:r>
            </a:p>
            <a:p>
              <a:pPr marL="1143000" marR="0" lvl="1"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Maintain in-flight stability</a:t>
              </a:r>
            </a:p>
            <a:p>
              <a:pPr marL="1143000" marR="0" lvl="1"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Structural integrity factor of safety of at least 3.0</a:t>
              </a:r>
            </a:p>
            <a:p>
              <a:pPr marL="1143000" marR="0" lvl="1"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Manufacturing limitations</a:t>
              </a:r>
            </a:p>
          </p:txBody>
        </p:sp>
      </p:grpSp>
      <p:sp>
        <p:nvSpPr>
          <p:cNvPr id="121" name="TextBox 461">
            <a:extLst>
              <a:ext uri="{FF2B5EF4-FFF2-40B4-BE49-F238E27FC236}">
                <a16:creationId xmlns:a16="http://schemas.microsoft.com/office/drawing/2014/main" id="{52FC8150-621C-4142-B667-25734A9A9A60}"/>
              </a:ext>
            </a:extLst>
          </p:cNvPr>
          <p:cNvSpPr txBox="1"/>
          <p:nvPr/>
        </p:nvSpPr>
        <p:spPr>
          <a:xfrm>
            <a:off x="30100332" y="17502858"/>
            <a:ext cx="12116793" cy="1661993"/>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An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optimization</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program was created to determine the nominal dimensions for each component that will result in the highest simulated altitude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3" name="Picture 619" descr="A picture containing indoor, ground&#10;&#10;Description generated with high confidence">
            <a:extLst>
              <a:ext uri="{FF2B5EF4-FFF2-40B4-BE49-F238E27FC236}">
                <a16:creationId xmlns:a16="http://schemas.microsoft.com/office/drawing/2014/main" id="{35B16E84-B8F1-458F-9CEA-CE3659D366F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888017" y="28152339"/>
            <a:ext cx="4755556" cy="3657600"/>
          </a:xfrm>
          <a:prstGeom prst="rect">
            <a:avLst/>
          </a:prstGeom>
          <a:ln>
            <a:solidFill>
              <a:schemeClr val="bg1"/>
            </a:solidFill>
          </a:ln>
        </p:spPr>
      </p:pic>
      <p:pic>
        <p:nvPicPr>
          <p:cNvPr id="24" name="Picture 643" descr="A close up of a logo&#10;&#10;Description generated with high confidence">
            <a:extLst>
              <a:ext uri="{FF2B5EF4-FFF2-40B4-BE49-F238E27FC236}">
                <a16:creationId xmlns:a16="http://schemas.microsoft.com/office/drawing/2014/main" id="{32D532B1-1B76-42A2-8E18-E8F159644FB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377105" y="24623710"/>
            <a:ext cx="6633633" cy="3723126"/>
          </a:xfrm>
          <a:prstGeom prst="rect">
            <a:avLst/>
          </a:prstGeom>
          <a:ln>
            <a:solidFill>
              <a:schemeClr val="bg1"/>
            </a:solidFill>
          </a:ln>
        </p:spPr>
      </p:pic>
      <p:graphicFrame>
        <p:nvGraphicFramePr>
          <p:cNvPr id="29" name="Table 644">
            <a:extLst>
              <a:ext uri="{FF2B5EF4-FFF2-40B4-BE49-F238E27FC236}">
                <a16:creationId xmlns:a16="http://schemas.microsoft.com/office/drawing/2014/main" id="{329639DD-662B-4FB0-9CF2-0EFBB5FAD361}"/>
              </a:ext>
            </a:extLst>
          </p:cNvPr>
          <p:cNvGraphicFramePr>
            <a:graphicFrameLocks noGrp="1"/>
          </p:cNvGraphicFramePr>
          <p:nvPr/>
        </p:nvGraphicFramePr>
        <p:xfrm>
          <a:off x="30301322" y="8640395"/>
          <a:ext cx="5054478" cy="2407083"/>
        </p:xfrm>
        <a:graphic>
          <a:graphicData uri="http://schemas.openxmlformats.org/drawingml/2006/table">
            <a:tbl>
              <a:tblPr firstRow="1" bandRow="1">
                <a:tableStyleId>{0505E3EF-67EA-436B-97B2-0124C06EBD24}</a:tableStyleId>
              </a:tblPr>
              <a:tblGrid>
                <a:gridCol w="1130529">
                  <a:extLst>
                    <a:ext uri="{9D8B030D-6E8A-4147-A177-3AD203B41FA5}">
                      <a16:colId xmlns:a16="http://schemas.microsoft.com/office/drawing/2014/main" val="3239089673"/>
                    </a:ext>
                  </a:extLst>
                </a:gridCol>
                <a:gridCol w="1157299">
                  <a:extLst>
                    <a:ext uri="{9D8B030D-6E8A-4147-A177-3AD203B41FA5}">
                      <a16:colId xmlns:a16="http://schemas.microsoft.com/office/drawing/2014/main" val="4099088911"/>
                    </a:ext>
                  </a:extLst>
                </a:gridCol>
                <a:gridCol w="1586109">
                  <a:extLst>
                    <a:ext uri="{9D8B030D-6E8A-4147-A177-3AD203B41FA5}">
                      <a16:colId xmlns:a16="http://schemas.microsoft.com/office/drawing/2014/main" val="1811431230"/>
                    </a:ext>
                  </a:extLst>
                </a:gridCol>
                <a:gridCol w="1180541">
                  <a:extLst>
                    <a:ext uri="{9D8B030D-6E8A-4147-A177-3AD203B41FA5}">
                      <a16:colId xmlns:a16="http://schemas.microsoft.com/office/drawing/2014/main" val="769658348"/>
                    </a:ext>
                  </a:extLst>
                </a:gridCol>
              </a:tblGrid>
              <a:tr h="802361">
                <a:tc>
                  <a:txBody>
                    <a:bodyPr/>
                    <a:lstStyle/>
                    <a:p>
                      <a:endParaRPr lang="en-US" sz="1600"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800" dirty="0">
                          <a:latin typeface="Optima" charset="0"/>
                          <a:ea typeface="Optima" charset="0"/>
                          <a:cs typeface="Optima" charset="0"/>
                        </a:rPr>
                        <a:t>Flight</a:t>
                      </a:r>
                      <a:r>
                        <a:rPr lang="en-US" sz="1800" baseline="0" dirty="0">
                          <a:latin typeface="Optima" charset="0"/>
                          <a:ea typeface="Optima" charset="0"/>
                          <a:cs typeface="Optima" charset="0"/>
                        </a:rPr>
                        <a:t> Data</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OpenRocket Model</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MATLAB</a:t>
                      </a:r>
                      <a:r>
                        <a:rPr lang="en-US" sz="1800" baseline="0" dirty="0">
                          <a:latin typeface="Optima" charset="0"/>
                          <a:ea typeface="Optima" charset="0"/>
                          <a:cs typeface="Optima" charset="0"/>
                        </a:rPr>
                        <a:t> Model</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802361">
                <a:tc>
                  <a:txBody>
                    <a:bodyPr/>
                    <a:lstStyle/>
                    <a:p>
                      <a:r>
                        <a:rPr lang="en-US" sz="1800" b="1" dirty="0">
                          <a:latin typeface="Optima" charset="0"/>
                          <a:ea typeface="Optima" charset="0"/>
                          <a:cs typeface="Optima" charset="0"/>
                        </a:rPr>
                        <a:t>Sustainer Apogee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1071.1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1020.6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1154.1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802361">
                <a:tc>
                  <a:txBody>
                    <a:bodyPr/>
                    <a:lstStyle/>
                    <a:p>
                      <a:r>
                        <a:rPr lang="en-US" sz="1800" b="1" dirty="0">
                          <a:latin typeface="Optima" charset="0"/>
                          <a:ea typeface="Optima" charset="0"/>
                          <a:cs typeface="Optima" charset="0"/>
                        </a:rPr>
                        <a:t>Booster Apogee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290.0</a:t>
                      </a:r>
                      <a:r>
                        <a:rPr lang="en-US" sz="1800" baseline="0" dirty="0">
                          <a:latin typeface="Optima" charset="0"/>
                          <a:ea typeface="Optima" charset="0"/>
                          <a:cs typeface="Optima" charset="0"/>
                        </a:rPr>
                        <a:t> m</a:t>
                      </a:r>
                      <a:endParaRPr lang="en-US" sz="18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238.6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276.3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sp>
        <p:nvSpPr>
          <p:cNvPr id="224" name="TextBox 645">
            <a:extLst>
              <a:ext uri="{FF2B5EF4-FFF2-40B4-BE49-F238E27FC236}">
                <a16:creationId xmlns:a16="http://schemas.microsoft.com/office/drawing/2014/main" id="{65D0DACD-7DDF-42EC-882F-AB0BB5E0965D}"/>
              </a:ext>
            </a:extLst>
          </p:cNvPr>
          <p:cNvSpPr txBox="1"/>
          <p:nvPr/>
        </p:nvSpPr>
        <p:spPr>
          <a:xfrm>
            <a:off x="37369652" y="24493097"/>
            <a:ext cx="4938187" cy="2677656"/>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Optima" panose="02000503060000020004"/>
                <a:ea typeface="+mn-ea"/>
                <a:cs typeface="+mn-cs"/>
              </a:rPr>
              <a:t>Stress analyses </a:t>
            </a:r>
            <a:r>
              <a:rPr kumimoji="0" lang="en-US" sz="2800" b="0" i="0" u="none" strike="noStrike" kern="1200" cap="none" spc="0" normalizeH="0" baseline="0" noProof="0" dirty="0">
                <a:ln>
                  <a:noFill/>
                </a:ln>
                <a:solidFill>
                  <a:prstClr val="black"/>
                </a:solidFill>
                <a:effectLst/>
                <a:uLnTx/>
                <a:uFillTx/>
                <a:latin typeface="Optima" panose="02000503060000020004"/>
                <a:ea typeface="+mn-ea"/>
                <a:cs typeface="+mn-cs"/>
              </a:rPr>
              <a:t>are performed on the optimized components that are prone to failure, such as the engine centering ring (left)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Optima" panose="02000503060000020004"/>
              <a:ea typeface="+mn-ea"/>
              <a:cs typeface="+mn-cs"/>
            </a:endParaRPr>
          </a:p>
        </p:txBody>
      </p:sp>
      <p:sp>
        <p:nvSpPr>
          <p:cNvPr id="225" name="TextBox 646">
            <a:extLst>
              <a:ext uri="{FF2B5EF4-FFF2-40B4-BE49-F238E27FC236}">
                <a16:creationId xmlns:a16="http://schemas.microsoft.com/office/drawing/2014/main" id="{DA23C908-495F-4813-B3A9-F31D244D87D3}"/>
              </a:ext>
            </a:extLst>
          </p:cNvPr>
          <p:cNvSpPr txBox="1"/>
          <p:nvPr/>
        </p:nvSpPr>
        <p:spPr>
          <a:xfrm>
            <a:off x="37369652" y="26961841"/>
            <a:ext cx="4542971" cy="138499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panose="02000503060000020004"/>
                <a:ea typeface="+mn-ea"/>
                <a:cs typeface="+mn-cs"/>
              </a:rPr>
              <a:t>Optimization must be reconfigured if resulting FOS is less than 3.0</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48" name="Picture 1295"/>
          <p:cNvPicPr>
            <a:picLocks noChangeAspect="1"/>
          </p:cNvPicPr>
          <p:nvPr/>
        </p:nvPicPr>
        <p:blipFill rotWithShape="1">
          <a:blip r:embed="rId24">
            <a:extLst>
              <a:ext uri="{28A0092B-C50C-407E-A947-70E740481C1C}">
                <a14:useLocalDpi xmlns:a14="http://schemas.microsoft.com/office/drawing/2010/main" val="0"/>
              </a:ext>
            </a:extLst>
          </a:blip>
          <a:srcRect l="4425" t="758" r="7468" b="1283"/>
          <a:stretch/>
        </p:blipFill>
        <p:spPr>
          <a:xfrm>
            <a:off x="30314551" y="11269984"/>
            <a:ext cx="5344543" cy="4456612"/>
          </a:xfrm>
          <a:prstGeom prst="rect">
            <a:avLst/>
          </a:prstGeom>
          <a:ln>
            <a:solidFill>
              <a:schemeClr val="bg1"/>
            </a:solidFill>
          </a:ln>
        </p:spPr>
      </p:pic>
      <p:sp>
        <p:nvSpPr>
          <p:cNvPr id="651" name="TextBox 1298"/>
          <p:cNvSpPr txBox="1"/>
          <p:nvPr/>
        </p:nvSpPr>
        <p:spPr>
          <a:xfrm>
            <a:off x="15855254" y="25858991"/>
            <a:ext cx="11065762" cy="2523768"/>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laser cut fin alignment tool was designed to keep fins in place during the epoxy curing process</a:t>
            </a:r>
          </a:p>
          <a:p>
            <a:pPr marL="457200" marR="0" lvl="0" indent="-4572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mn-ea"/>
                <a:cs typeface="+mn-cs"/>
              </a:rPr>
              <a:t>Many components are assembled from scratch such as the nosecone, fins, ignition leads, ejection charges, and launch pad </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300" name="Table 644">
            <a:extLst>
              <a:ext uri="{FF2B5EF4-FFF2-40B4-BE49-F238E27FC236}">
                <a16:creationId xmlns:a16="http://schemas.microsoft.com/office/drawing/2014/main" id="{329639DD-662B-4FB0-9CF2-0EFBB5FAD361}"/>
              </a:ext>
            </a:extLst>
          </p:cNvPr>
          <p:cNvGraphicFramePr>
            <a:graphicFrameLocks noGrp="1"/>
          </p:cNvGraphicFramePr>
          <p:nvPr/>
        </p:nvGraphicFramePr>
        <p:xfrm>
          <a:off x="1116448" y="23821735"/>
          <a:ext cx="11575186" cy="2878062"/>
        </p:xfrm>
        <a:graphic>
          <a:graphicData uri="http://schemas.openxmlformats.org/drawingml/2006/table">
            <a:tbl>
              <a:tblPr firstRow="1" bandRow="1">
                <a:tableStyleId>{0505E3EF-67EA-436B-97B2-0124C06EBD24}</a:tableStyleId>
              </a:tblPr>
              <a:tblGrid>
                <a:gridCol w="3026228">
                  <a:extLst>
                    <a:ext uri="{9D8B030D-6E8A-4147-A177-3AD203B41FA5}">
                      <a16:colId xmlns:a16="http://schemas.microsoft.com/office/drawing/2014/main" val="3239089673"/>
                    </a:ext>
                  </a:extLst>
                </a:gridCol>
                <a:gridCol w="2155371">
                  <a:extLst>
                    <a:ext uri="{9D8B030D-6E8A-4147-A177-3AD203B41FA5}">
                      <a16:colId xmlns:a16="http://schemas.microsoft.com/office/drawing/2014/main" val="1811431230"/>
                    </a:ext>
                  </a:extLst>
                </a:gridCol>
                <a:gridCol w="2133600">
                  <a:extLst>
                    <a:ext uri="{9D8B030D-6E8A-4147-A177-3AD203B41FA5}">
                      <a16:colId xmlns:a16="http://schemas.microsoft.com/office/drawing/2014/main" val="769658348"/>
                    </a:ext>
                  </a:extLst>
                </a:gridCol>
                <a:gridCol w="2198914">
                  <a:extLst>
                    <a:ext uri="{9D8B030D-6E8A-4147-A177-3AD203B41FA5}">
                      <a16:colId xmlns:a16="http://schemas.microsoft.com/office/drawing/2014/main" val="20003"/>
                    </a:ext>
                  </a:extLst>
                </a:gridCol>
                <a:gridCol w="2061073">
                  <a:extLst>
                    <a:ext uri="{9D8B030D-6E8A-4147-A177-3AD203B41FA5}">
                      <a16:colId xmlns:a16="http://schemas.microsoft.com/office/drawing/2014/main" val="20004"/>
                    </a:ext>
                  </a:extLst>
                </a:gridCol>
              </a:tblGrid>
              <a:tr h="892510">
                <a:tc>
                  <a:txBody>
                    <a:bodyPr/>
                    <a:lstStyle/>
                    <a:p>
                      <a:endParaRPr lang="en-US" sz="2000" dirty="0">
                        <a:latin typeface="Optima" charset="0"/>
                        <a:ea typeface="Optima" charset="0"/>
                        <a:cs typeface="Optima"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dirty="0">
                          <a:latin typeface="Optima" charset="0"/>
                          <a:ea typeface="Optima" charset="0"/>
                          <a:cs typeface="Optima" charset="0"/>
                        </a:rPr>
                        <a:t>Reported Max Thrust</a:t>
                      </a:r>
                      <a:endParaRPr lang="en-US" sz="20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Measured Max Thrust</a:t>
                      </a:r>
                      <a:endParaRPr lang="en-US" sz="20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b="1" dirty="0">
                          <a:solidFill>
                            <a:schemeClr val="bg1"/>
                          </a:solidFill>
                          <a:latin typeface="Optima" charset="0"/>
                          <a:ea typeface="Optima" charset="0"/>
                          <a:cs typeface="Optima" charset="0"/>
                        </a:rPr>
                        <a:t>Reported Total Impulse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b="1" dirty="0">
                          <a:solidFill>
                            <a:schemeClr val="bg1"/>
                          </a:solidFill>
                          <a:latin typeface="Optima" charset="0"/>
                          <a:ea typeface="Optima" charset="0"/>
                          <a:cs typeface="Optima" charset="0"/>
                        </a:rPr>
                        <a:t>Measured Total Impulse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992776">
                <a:tc>
                  <a:txBody>
                    <a:bodyPr/>
                    <a:lstStyle/>
                    <a:p>
                      <a:r>
                        <a:rPr lang="en-US" sz="2000" b="1" dirty="0">
                          <a:latin typeface="Optima" charset="0"/>
                          <a:ea typeface="Optima" charset="0"/>
                          <a:cs typeface="Optima" charset="0"/>
                        </a:rPr>
                        <a:t>Booster Engine:</a:t>
                      </a:r>
                    </a:p>
                    <a:p>
                      <a:r>
                        <a:rPr lang="en-US" sz="2000" b="1" dirty="0">
                          <a:latin typeface="Optima" charset="0"/>
                          <a:ea typeface="Optima" charset="0"/>
                          <a:cs typeface="Optima" charset="0"/>
                        </a:rPr>
                        <a:t>Cesaroni H399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545.8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549.6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282.2 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277.1</a:t>
                      </a:r>
                      <a:r>
                        <a:rPr lang="en-US" sz="2000" baseline="0" dirty="0">
                          <a:latin typeface="Optima" charset="0"/>
                          <a:ea typeface="Optima" charset="0"/>
                          <a:cs typeface="Optima" charset="0"/>
                        </a:rPr>
                        <a:t> N-s</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992776">
                <a:tc>
                  <a:txBody>
                    <a:bodyPr/>
                    <a:lstStyle/>
                    <a:p>
                      <a:r>
                        <a:rPr lang="en-US" sz="2000" b="1" dirty="0">
                          <a:latin typeface="Optima" charset="0"/>
                          <a:ea typeface="Optima" charset="0"/>
                          <a:cs typeface="Optima" charset="0"/>
                        </a:rPr>
                        <a:t>Sustainer Engine:</a:t>
                      </a:r>
                    </a:p>
                    <a:p>
                      <a:r>
                        <a:rPr lang="en-US" sz="2000" b="1" dirty="0">
                          <a:latin typeface="Optima" charset="0"/>
                          <a:ea typeface="Optima" charset="0"/>
                          <a:cs typeface="Optima" charset="0"/>
                        </a:rPr>
                        <a:t>Cesaroni I204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356.8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329.7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347.7 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322.7 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sp>
        <p:nvSpPr>
          <p:cNvPr id="1301" name="TextBox 1300"/>
          <p:cNvSpPr txBox="1"/>
          <p:nvPr/>
        </p:nvSpPr>
        <p:spPr>
          <a:xfrm>
            <a:off x="7776641" y="27461244"/>
            <a:ext cx="5231164"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Data acquisition was performed using the custom test rig, a 150 lb load cell, and NI SignalExpress software</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Results were verified by comparing to official data reported by the engine manufacturer</a:t>
            </a:r>
          </a:p>
        </p:txBody>
      </p:sp>
    </p:spTree>
    <p:extLst>
      <p:ext uri="{BB962C8B-B14F-4D97-AF65-F5344CB8AC3E}">
        <p14:creationId xmlns:p14="http://schemas.microsoft.com/office/powerpoint/2010/main" val="10985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6" y="23364780"/>
            <a:ext cx="1747644"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5" y="330047"/>
            <a:ext cx="3671743" cy="1722545"/>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5" y="417994"/>
            <a:ext cx="4861556"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rPr>
              <a:t>Department of Mechanical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Authors: Ryan </a:t>
            </a:r>
            <a:r>
              <a:rPr kumimoji="0" lang="en-US" sz="2800" b="0" i="0" u="none" strike="noStrike" kern="1200" cap="none" spc="0" normalizeH="0" baseline="0" noProof="0" dirty="0" err="1">
                <a:ln>
                  <a:noFill/>
                </a:ln>
                <a:solidFill>
                  <a:prstClr val="black"/>
                </a:solidFill>
                <a:effectLst/>
                <a:uLnTx/>
                <a:uFillTx/>
                <a:latin typeface="Optima" charset="0"/>
                <a:ea typeface="Optima" charset="0"/>
                <a:cs typeface="Optima" charset="0"/>
              </a:rPr>
              <a:t>Blatti</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Thomas Collins, Chase Eldridge, Andrew </a:t>
            </a:r>
            <a:r>
              <a:rPr kumimoji="0" lang="en-US" sz="2800" b="0" i="0" u="none" strike="noStrike" kern="1200" cap="none" spc="0" normalizeH="0" baseline="0" noProof="0" dirty="0" err="1">
                <a:ln>
                  <a:noFill/>
                </a:ln>
                <a:solidFill>
                  <a:prstClr val="black"/>
                </a:solidFill>
                <a:effectLst/>
                <a:uLnTx/>
                <a:uFillTx/>
                <a:latin typeface="Optima" charset="0"/>
                <a:ea typeface="Optima" charset="0"/>
                <a:cs typeface="Optima" charset="0"/>
              </a:rPr>
              <a:t>Hosman</a:t>
            </a: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Silas Johnson, Tyler Landry, John Langer, Charlie Nitschelm, Collin </a:t>
            </a:r>
            <a:r>
              <a:rPr kumimoji="0" lang="en-US" sz="2800" b="0" i="0" u="none" strike="noStrike" kern="1200" cap="none" spc="0" normalizeH="0" baseline="0" noProof="0" dirty="0" err="1">
                <a:ln>
                  <a:noFill/>
                </a:ln>
                <a:solidFill>
                  <a:prstClr val="black"/>
                </a:solidFill>
                <a:effectLst/>
                <a:uLnTx/>
                <a:uFillTx/>
                <a:latin typeface="Optima" charset="0"/>
                <a:ea typeface="Optima" charset="0"/>
                <a:cs typeface="Optima" charset="0"/>
              </a:rPr>
              <a:t>Stroshine</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a:t>
            </a:r>
            <a:r>
              <a:rPr kumimoji="0" lang="en-US" sz="2800" b="0" i="1" u="none" strike="noStrike" kern="1200" cap="none" spc="0" normalizeH="0" baseline="0" noProof="0" dirty="0">
                <a:ln>
                  <a:noFill/>
                </a:ln>
                <a:solidFill>
                  <a:prstClr val="black"/>
                </a:solidFill>
                <a:effectLst/>
                <a:uLnTx/>
                <a:uFillTx/>
                <a:latin typeface="Optima" charset="0"/>
                <a:ea typeface="Optima" charset="0"/>
                <a:cs typeface="Optima" charset="0"/>
              </a:rPr>
              <a:t>Advisor: Dr. Todd Gross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511690"/>
            <a:ext cx="15361470" cy="2604421"/>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Acknowledgments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a:ea typeface="Optima" charset="0"/>
                <a:cs typeface="Optima" charset="0"/>
              </a:rPr>
              <a:t>A huge thanks to all the members of UNH SEDS, Scott Campbell, Dr. Ivo Nedyalkov, Dr. Alireza Ebadi, Sheldon Parent, Andy Globe, Dave Emanuel, Chief Dean, Ronald O’Keefe, TURBOCAM International, Reilly Webb, the UNH Makerspace and our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Who We Are</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second year engineering organization comprised of students of all classes and CEPS majors</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primary engineering goal of pursuing the art of high power rocketry with custom-made hybrid engines</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TextBox 6"/>
          <p:cNvSpPr txBox="1"/>
          <p:nvPr/>
        </p:nvSpPr>
        <p:spPr>
          <a:xfrm>
            <a:off x="14053701" y="3697521"/>
            <a:ext cx="5578793"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Oxidizer Tank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highly pressurized vessel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contains liquid Nitrous Oxide,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acting as our oxidizer within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combustion chamber</a:t>
            </a:r>
          </a:p>
        </p:txBody>
      </p:sp>
      <p:sp>
        <p:nvSpPr>
          <p:cNvPr id="9" name="TextBox 8"/>
          <p:cNvSpPr txBox="1"/>
          <p:nvPr/>
        </p:nvSpPr>
        <p:spPr>
          <a:xfrm>
            <a:off x="23984873" y="5988294"/>
            <a:ext cx="540827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Flow Regulator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motorized valve that monitors flow regulation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of the oxidizer into the injection plate controlled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by an electric motor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Arduino.</a:t>
            </a:r>
          </a:p>
        </p:txBody>
      </p:sp>
      <p:sp>
        <p:nvSpPr>
          <p:cNvPr id="10" name="TextBox 9"/>
          <p:cNvSpPr txBox="1"/>
          <p:nvPr/>
        </p:nvSpPr>
        <p:spPr>
          <a:xfrm>
            <a:off x="14108228" y="9854217"/>
            <a:ext cx="525244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Injection 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Responsible for providing desired oxidizer flow into the combustion chamber with the assistance of the impinging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p:cNvSpPr txBox="1"/>
          <p:nvPr/>
        </p:nvSpPr>
        <p:spPr>
          <a:xfrm>
            <a:off x="13848161" y="16324447"/>
            <a:ext cx="54371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Combustion Chamber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solid reducer and liquid oxidizer react to produce a superheated, highly pressurized chamber of gas</a:t>
            </a:r>
          </a:p>
        </p:txBody>
      </p:sp>
      <p:sp>
        <p:nvSpPr>
          <p:cNvPr id="13" name="TextBox 12"/>
          <p:cNvSpPr txBox="1"/>
          <p:nvPr/>
        </p:nvSpPr>
        <p:spPr>
          <a:xfrm>
            <a:off x="24108556" y="19606424"/>
            <a:ext cx="5342744"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Graphite was machined into a de Laval curve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extBox 2"/>
          <p:cNvSpPr txBox="1"/>
          <p:nvPr/>
        </p:nvSpPr>
        <p:spPr>
          <a:xfrm>
            <a:off x="29857114" y="2973149"/>
            <a:ext cx="13636520" cy="6863417"/>
          </a:xfrm>
          <a:prstGeom prst="rect">
            <a:avLst/>
          </a:prstGeom>
          <a:solidFill>
            <a:schemeClr val="tx2"/>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Fuel Selection and Flow Regulation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50891" y="13732487"/>
            <a:ext cx="5477140" cy="730285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88806" y="5564592"/>
            <a:ext cx="4521827" cy="602910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94621" y="10294701"/>
            <a:ext cx="5212772" cy="6950363"/>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78058" y="7186825"/>
            <a:ext cx="6088886" cy="8118514"/>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8543182" y="-277425"/>
            <a:ext cx="5767451" cy="7689933"/>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77962" y="18150575"/>
            <a:ext cx="5759742" cy="7679656"/>
          </a:xfrm>
          <a:prstGeom prst="rect">
            <a:avLst/>
          </a:prstGeom>
        </p:spPr>
      </p:pic>
      <p:sp>
        <p:nvSpPr>
          <p:cNvPr id="44" name="TextBox 43"/>
          <p:cNvSpPr txBox="1"/>
          <p:nvPr/>
        </p:nvSpPr>
        <p:spPr>
          <a:xfrm>
            <a:off x="24028031" y="12835594"/>
            <a:ext cx="5181600"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Impinging 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interchangeable cylindrical plate responsible for the impingement and atomization of the oxidizer flow streams</a:t>
            </a:r>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06883" y="5252619"/>
            <a:ext cx="5155286" cy="3866465"/>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43601" y="5253496"/>
            <a:ext cx="5798480" cy="3864710"/>
          </a:xfrm>
          <a:prstGeom prst="rect">
            <a:avLst/>
          </a:prstGeom>
        </p:spPr>
      </p:pic>
      <p:cxnSp>
        <p:nvCxnSpPr>
          <p:cNvPr id="64" name="Straight Connector 63"/>
          <p:cNvCxnSpPr/>
          <p:nvPr/>
        </p:nvCxnSpPr>
        <p:spPr>
          <a:xfrm flipV="1">
            <a:off x="17037214" y="3425800"/>
            <a:ext cx="3380805" cy="81465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4" y="6527800"/>
            <a:ext cx="2253572" cy="125291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3" y="13388840"/>
            <a:ext cx="1812233" cy="4674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0" y="10405474"/>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0" y="10405474"/>
            <a:ext cx="1343745" cy="500715"/>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1" y="20146077"/>
            <a:ext cx="1394582" cy="69687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900" y="16878300"/>
            <a:ext cx="1386805" cy="770174"/>
          </a:xfrm>
          <a:prstGeom prst="line">
            <a:avLst/>
          </a:prstGeom>
        </p:spPr>
        <p:style>
          <a:lnRef idx="3">
            <a:schemeClr val="dk1"/>
          </a:lnRef>
          <a:fillRef idx="0">
            <a:schemeClr val="dk1"/>
          </a:fillRef>
          <a:effectRef idx="2">
            <a:schemeClr val="dk1"/>
          </a:effectRef>
          <a:fontRef idx="minor">
            <a:schemeClr val="tx1"/>
          </a:fontRef>
        </p:style>
      </p:cxnSp>
      <p:grpSp>
        <p:nvGrpSpPr>
          <p:cNvPr id="33" name="Group 32"/>
          <p:cNvGrpSpPr/>
          <p:nvPr/>
        </p:nvGrpSpPr>
        <p:grpSpPr>
          <a:xfrm>
            <a:off x="29857114" y="10128620"/>
            <a:ext cx="13675385" cy="6672983"/>
            <a:chOff x="29876777" y="10784943"/>
            <a:chExt cx="13675385" cy="6672983"/>
          </a:xfrm>
        </p:grpSpPr>
        <p:sp>
          <p:nvSpPr>
            <p:cNvPr id="52" name="TextBox 32">
              <a:extLst>
                <a:ext uri="{FF2B5EF4-FFF2-40B4-BE49-F238E27FC236}">
                  <a16:creationId xmlns:a16="http://schemas.microsoft.com/office/drawing/2014/main" id="{89F8D99C-8D9D-A347-AE40-D7F5E8B18FE0}"/>
                </a:ext>
              </a:extLst>
            </p:cNvPr>
            <p:cNvSpPr txBox="1"/>
            <p:nvPr/>
          </p:nvSpPr>
          <p:spPr>
            <a:xfrm>
              <a:off x="29876777" y="10784943"/>
              <a:ext cx="13675385" cy="6672983"/>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Oxidizer Injection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endParaRPr kumimoji="0" lang="en-US" sz="4800" b="1" i="0" u="sng"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36" name="Picture 35" descr="C:\Users\Collin\Downloads\20190208_011322000_iOS.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437163" y="13695993"/>
              <a:ext cx="4923751" cy="3564828"/>
            </a:xfrm>
            <a:prstGeom prst="rect">
              <a:avLst/>
            </a:prstGeom>
            <a:noFill/>
            <a:ln>
              <a:noFill/>
            </a:ln>
          </p:spPr>
        </p:pic>
        <p:pic>
          <p:nvPicPr>
            <p:cNvPr id="106" name="Picture 105"/>
            <p:cNvPicPr/>
            <p:nvPr/>
          </p:nvPicPr>
          <p:blipFill>
            <a:blip r:embed="rId16"/>
            <a:stretch>
              <a:fillRect/>
            </a:stretch>
          </p:blipFill>
          <p:spPr>
            <a:xfrm>
              <a:off x="34028164" y="13659528"/>
              <a:ext cx="4316576" cy="3591768"/>
            </a:xfrm>
            <a:prstGeom prst="rect">
              <a:avLst/>
            </a:prstGeom>
          </p:spPr>
        </p:pic>
      </p:grpSp>
      <p:grpSp>
        <p:nvGrpSpPr>
          <p:cNvPr id="40" name="Group 39"/>
          <p:cNvGrpSpPr/>
          <p:nvPr/>
        </p:nvGrpSpPr>
        <p:grpSpPr>
          <a:xfrm>
            <a:off x="872438" y="18384623"/>
            <a:ext cx="12181527" cy="13731488"/>
            <a:chOff x="29935306" y="17771166"/>
            <a:chExt cx="13675385" cy="4483252"/>
          </a:xfrm>
        </p:grpSpPr>
        <p:sp>
          <p:nvSpPr>
            <p:cNvPr id="68" name="TextBox 32">
              <a:extLst>
                <a:ext uri="{FF2B5EF4-FFF2-40B4-BE49-F238E27FC236}">
                  <a16:creationId xmlns:a16="http://schemas.microsoft.com/office/drawing/2014/main" id="{89F8D99C-8D9D-A347-AE40-D7F5E8B18FE0}"/>
                </a:ext>
              </a:extLst>
            </p:cNvPr>
            <p:cNvSpPr txBox="1"/>
            <p:nvPr/>
          </p:nvSpPr>
          <p:spPr>
            <a:xfrm>
              <a:off x="29935306" y="17771166"/>
              <a:ext cx="13675385" cy="4483252"/>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Hot Fire Test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69" name="TextBox 68"/>
            <p:cNvSpPr txBox="1"/>
            <p:nvPr/>
          </p:nvSpPr>
          <p:spPr>
            <a:xfrm>
              <a:off x="30145335" y="18101951"/>
              <a:ext cx="7313760" cy="2984472"/>
            </a:xfrm>
            <a:prstGeom prst="rect">
              <a:avLst/>
            </a:prstGeom>
            <a:noFill/>
            <a:ln>
              <a:noFill/>
            </a:ln>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Worked with the UNH police and fire departments to locate a safe testing range and procedures.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Test engine to determine thrust, mass flow rate, combustion temperature and overall functionality.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Load cells and thermocouples were used to record data required for future optimization.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Designed and manufactured a static test fire rig to secure the engine and withstand a force up to 500 </a:t>
              </a:r>
              <a:r>
                <a:rPr kumimoji="0" lang="en-US" sz="2800" b="0" i="0" u="none" strike="noStrike" kern="1200" cap="none" spc="0" normalizeH="0" baseline="0" noProof="0" dirty="0" err="1">
                  <a:ln>
                    <a:noFill/>
                  </a:ln>
                  <a:solidFill>
                    <a:prstClr val="black"/>
                  </a:solidFill>
                  <a:effectLst/>
                  <a:uLnTx/>
                  <a:uFillTx/>
                  <a:latin typeface="Century Gothic" panose="020B0502020202020204"/>
                  <a:ea typeface="+mn-ea"/>
                  <a:cs typeface="+mn-cs"/>
                </a:rPr>
                <a:t>lbs</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 of thrust.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Three hot fire tests were attempted, but due to weather, failed ignition and flow regulation a successful test has yet to be completed.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22" name="TextBox 21"/>
          <p:cNvSpPr txBox="1"/>
          <p:nvPr/>
        </p:nvSpPr>
        <p:spPr>
          <a:xfrm>
            <a:off x="1690172" y="9187488"/>
            <a:ext cx="46459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SpaceVision, November 2018</a:t>
            </a:r>
          </a:p>
        </p:txBody>
      </p:sp>
      <p:sp>
        <p:nvSpPr>
          <p:cNvPr id="66" name="TextBox 65"/>
          <p:cNvSpPr txBox="1"/>
          <p:nvPr/>
        </p:nvSpPr>
        <p:spPr>
          <a:xfrm>
            <a:off x="6452714" y="9187805"/>
            <a:ext cx="66012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SEDS Rocketry Competition, October 2018</a:t>
            </a:r>
          </a:p>
        </p:txBody>
      </p:sp>
      <p:sp>
        <p:nvSpPr>
          <p:cNvPr id="25" name="Right Arrow 24"/>
          <p:cNvSpPr/>
          <p:nvPr/>
        </p:nvSpPr>
        <p:spPr>
          <a:xfrm>
            <a:off x="3772777" y="13871922"/>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3" name="TextBox 32">
            <a:extLst>
              <a:ext uri="{FF2B5EF4-FFF2-40B4-BE49-F238E27FC236}">
                <a16:creationId xmlns:a16="http://schemas.microsoft.com/office/drawing/2014/main" id="{89F8D99C-8D9D-A347-AE40-D7F5E8B18FE0}"/>
              </a:ext>
            </a:extLst>
          </p:cNvPr>
          <p:cNvSpPr txBox="1"/>
          <p:nvPr/>
        </p:nvSpPr>
        <p:spPr>
          <a:xfrm>
            <a:off x="29857115" y="17074461"/>
            <a:ext cx="13695048" cy="6694153"/>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Combustion and Ignition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5009127"/>
            <a:ext cx="15361470" cy="432511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Current 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endParaRPr>
          </a:p>
        </p:txBody>
      </p:sp>
      <p:sp>
        <p:nvSpPr>
          <p:cNvPr id="102" name="TextBox 101">
            <a:extLst>
              <a:ext uri="{FF2B5EF4-FFF2-40B4-BE49-F238E27FC236}">
                <a16:creationId xmlns:a16="http://schemas.microsoft.com/office/drawing/2014/main" id="{5BB03A6E-0C82-1343-939A-4C3F1380C6D6}"/>
              </a:ext>
            </a:extLst>
          </p:cNvPr>
          <p:cNvSpPr txBox="1"/>
          <p:nvPr/>
        </p:nvSpPr>
        <p:spPr>
          <a:xfrm>
            <a:off x="29857114" y="24017793"/>
            <a:ext cx="13636520" cy="8098318"/>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Thrust Vectoring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endParaRPr>
          </a:p>
        </p:txBody>
      </p:sp>
      <p:grpSp>
        <p:nvGrpSpPr>
          <p:cNvPr id="118" name="Group 117"/>
          <p:cNvGrpSpPr/>
          <p:nvPr/>
        </p:nvGrpSpPr>
        <p:grpSpPr>
          <a:xfrm>
            <a:off x="32482187" y="24595686"/>
            <a:ext cx="8137719" cy="7173424"/>
            <a:chOff x="32083363" y="24727250"/>
            <a:chExt cx="9320924" cy="7064717"/>
          </a:xfrm>
        </p:grpSpPr>
        <p:pic>
          <p:nvPicPr>
            <p:cNvPr id="99" name="Picture 98"/>
            <p:cNvPicPr>
              <a:picLocks noChangeAspect="1"/>
            </p:cNvPicPr>
            <p:nvPr/>
          </p:nvPicPr>
          <p:blipFill rotWithShape="1">
            <a:blip r:embed="rId17" cstate="print">
              <a:extLst>
                <a:ext uri="{28A0092B-C50C-407E-A947-70E740481C1C}">
                  <a14:useLocalDpi xmlns:a14="http://schemas.microsoft.com/office/drawing/2010/main" val="0"/>
                </a:ext>
              </a:extLst>
            </a:blip>
            <a:srcRect l="26509" r="25016"/>
            <a:stretch/>
          </p:blipFill>
          <p:spPr>
            <a:xfrm>
              <a:off x="32083363" y="24727250"/>
              <a:ext cx="6202017" cy="7064717"/>
            </a:xfrm>
            <a:prstGeom prst="rect">
              <a:avLst/>
            </a:prstGeom>
          </p:spPr>
        </p:pic>
        <p:pic>
          <p:nvPicPr>
            <p:cNvPr id="112" name="Picture 111"/>
            <p:cNvPicPr>
              <a:picLocks noChangeAspect="1"/>
            </p:cNvPicPr>
            <p:nvPr/>
          </p:nvPicPr>
          <p:blipFill rotWithShape="1">
            <a:blip r:embed="rId18" cstate="print">
              <a:extLst>
                <a:ext uri="{28A0092B-C50C-407E-A947-70E740481C1C}">
                  <a14:useLocalDpi xmlns:a14="http://schemas.microsoft.com/office/drawing/2010/main" val="0"/>
                </a:ext>
              </a:extLst>
            </a:blip>
            <a:srcRect l="46206" r="25174"/>
            <a:stretch/>
          </p:blipFill>
          <p:spPr>
            <a:xfrm>
              <a:off x="32691499" y="24999675"/>
              <a:ext cx="3379305" cy="6519868"/>
            </a:xfrm>
            <a:prstGeom prst="rect">
              <a:avLst/>
            </a:prstGeom>
          </p:spPr>
        </p:pic>
        <p:pic>
          <p:nvPicPr>
            <p:cNvPr id="113" name="Picture 112"/>
            <p:cNvPicPr>
              <a:picLocks noChangeAspect="1"/>
            </p:cNvPicPr>
            <p:nvPr/>
          </p:nvPicPr>
          <p:blipFill rotWithShape="1">
            <a:blip r:embed="rId19" cstate="print">
              <a:extLst>
                <a:ext uri="{28A0092B-C50C-407E-A947-70E740481C1C}">
                  <a14:useLocalDpi xmlns:a14="http://schemas.microsoft.com/office/drawing/2010/main" val="0"/>
                </a:ext>
              </a:extLst>
            </a:blip>
            <a:srcRect l="45225" r="20573"/>
            <a:stretch/>
          </p:blipFill>
          <p:spPr>
            <a:xfrm>
              <a:off x="37133170" y="24727250"/>
              <a:ext cx="4271117" cy="6895465"/>
            </a:xfrm>
            <a:prstGeom prst="rect">
              <a:avLst/>
            </a:prstGeom>
          </p:spPr>
        </p:pic>
      </p:grpSp>
      <p:sp>
        <p:nvSpPr>
          <p:cNvPr id="119" name="TextBox 118"/>
          <p:cNvSpPr txBox="1"/>
          <p:nvPr/>
        </p:nvSpPr>
        <p:spPr>
          <a:xfrm>
            <a:off x="30198097" y="29643382"/>
            <a:ext cx="265175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Two actuators positioned 90 degrees apart enable real-time pitch and roll control </a:t>
            </a:r>
          </a:p>
        </p:txBody>
      </p:sp>
      <p:sp>
        <p:nvSpPr>
          <p:cNvPr id="124" name="TextBox 123"/>
          <p:cNvSpPr txBox="1"/>
          <p:nvPr/>
        </p:nvSpPr>
        <p:spPr>
          <a:xfrm>
            <a:off x="40470161" y="26835726"/>
            <a:ext cx="302347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A gimbal ring is used to provide a second rotational piece that is placed between the engine and the rocket body</a:t>
            </a:r>
          </a:p>
        </p:txBody>
      </p:sp>
      <p:sp>
        <p:nvSpPr>
          <p:cNvPr id="11" name="TextBox 10"/>
          <p:cNvSpPr txBox="1"/>
          <p:nvPr/>
        </p:nvSpPr>
        <p:spPr>
          <a:xfrm>
            <a:off x="13731895" y="25947838"/>
            <a:ext cx="9922920" cy="3108543"/>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Improve flow regulation design by reworking gears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Successfully test hybrid engine and work towards an optimum design using STFR V2</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Integrate thrust vectoring system onto the propulsion system</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Create accurate launch simulations with real-life data from the hybrid engine and rocket geometry</a:t>
            </a: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048569" y="25377560"/>
            <a:ext cx="4767307" cy="357548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241897" y="17383913"/>
            <a:ext cx="3051066" cy="4431327"/>
          </a:xfrm>
          <a:prstGeom prst="rect">
            <a:avLst/>
          </a:prstGeom>
        </p:spPr>
      </p:pic>
      <p:sp>
        <p:nvSpPr>
          <p:cNvPr id="27" name="TextBox 26"/>
          <p:cNvSpPr txBox="1"/>
          <p:nvPr/>
        </p:nvSpPr>
        <p:spPr>
          <a:xfrm>
            <a:off x="32954745" y="18159994"/>
            <a:ext cx="7135884" cy="3108543"/>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Incoming nitrous oxide impinges and atomizes saturating the fuel within the combustion chamber producing vast amounts of hot, dense gases.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 river of hot gases flow through the graphite De Laval nozzle, converting its thermal energy into kinetic energy.</a:t>
            </a:r>
          </a:p>
        </p:txBody>
      </p:sp>
      <p:sp>
        <p:nvSpPr>
          <p:cNvPr id="32" name="TextBox 31"/>
          <p:cNvSpPr txBox="1"/>
          <p:nvPr/>
        </p:nvSpPr>
        <p:spPr>
          <a:xfrm>
            <a:off x="36879318" y="7553917"/>
            <a:ext cx="6559751" cy="181588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flow regulator controls the amount of flow into the combustion chamber, permitting throttle, cutoff, and reignition</a:t>
            </a:r>
          </a:p>
        </p:txBody>
      </p:sp>
      <p:sp>
        <p:nvSpPr>
          <p:cNvPr id="37" name="TextBox 36"/>
          <p:cNvSpPr txBox="1"/>
          <p:nvPr/>
        </p:nvSpPr>
        <p:spPr>
          <a:xfrm>
            <a:off x="29673667" y="3864182"/>
            <a:ext cx="8404245" cy="2677656"/>
          </a:xfrm>
          <a:prstGeom prst="rect">
            <a:avLst/>
          </a:prstGeom>
          <a:noFill/>
        </p:spPr>
        <p:txBody>
          <a:bodyPr wrap="square" rtlCol="0">
            <a:spAutoFit/>
          </a:bodyPr>
          <a:lstStyle/>
          <a:p>
            <a:pPr marL="1143000"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Hydroxyl-terminated polybutadiene (HTPB) and liquid nitrous oxide were chosen as the reducer and oxidizer, respectively.</a:t>
            </a:r>
          </a:p>
          <a:p>
            <a:pPr marL="1143000"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mold was 3-D printed to form the HTPB into a circular grain.</a:t>
            </a:r>
          </a:p>
        </p:txBody>
      </p:sp>
      <p:pic>
        <p:nvPicPr>
          <p:cNvPr id="38" name="Picture 3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798254" y="3864182"/>
            <a:ext cx="3999121" cy="3611920"/>
          </a:xfrm>
          <a:prstGeom prst="rect">
            <a:avLst/>
          </a:prstGeom>
        </p:spPr>
      </p:pic>
      <p:sp>
        <p:nvSpPr>
          <p:cNvPr id="46" name="Right Arrow 45"/>
          <p:cNvSpPr/>
          <p:nvPr/>
        </p:nvSpPr>
        <p:spPr>
          <a:xfrm>
            <a:off x="37650058" y="5225142"/>
            <a:ext cx="891820" cy="33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7" name="Picture 4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999368" y="6680312"/>
            <a:ext cx="4381470" cy="2887822"/>
          </a:xfrm>
          <a:prstGeom prst="rect">
            <a:avLst/>
          </a:prstGeom>
        </p:spPr>
      </p:pic>
      <p:pic>
        <p:nvPicPr>
          <p:cNvPr id="48" name="Picture 4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0435831" y="14084293"/>
            <a:ext cx="3097058" cy="2505642"/>
          </a:xfrm>
          <a:prstGeom prst="rect">
            <a:avLst/>
          </a:prstGeom>
        </p:spPr>
      </p:pic>
      <p:sp>
        <p:nvSpPr>
          <p:cNvPr id="49" name="TextBox 48"/>
          <p:cNvSpPr txBox="1"/>
          <p:nvPr/>
        </p:nvSpPr>
        <p:spPr>
          <a:xfrm>
            <a:off x="34811803" y="10986315"/>
            <a:ext cx="836434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 cold fire test was designed to study overall oxidizer flow characteristics and allow a desired oxidizer flow rate of 1.5 lb/sec to obtain an engine burn time of 10 seconds</a:t>
            </a:r>
          </a:p>
        </p:txBody>
      </p:sp>
      <p:sp>
        <p:nvSpPr>
          <p:cNvPr id="96" name="TextBox 95"/>
          <p:cNvSpPr txBox="1"/>
          <p:nvPr/>
        </p:nvSpPr>
        <p:spPr>
          <a:xfrm>
            <a:off x="29566223" y="10521751"/>
            <a:ext cx="4538751" cy="353943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Various impinging plates were designed to be tested for ideal atomization of the nitrous oxide for maximum efficiency within the combustion chamber</a:t>
            </a:r>
          </a:p>
        </p:txBody>
      </p:sp>
      <p:pic>
        <p:nvPicPr>
          <p:cNvPr id="107" name="Picture 10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059150" y="18485043"/>
            <a:ext cx="3277499" cy="2458124"/>
          </a:xfrm>
          <a:prstGeom prst="rect">
            <a:avLst/>
          </a:prstGeom>
        </p:spPr>
      </p:pic>
      <p:sp>
        <p:nvSpPr>
          <p:cNvPr id="50" name="TextBox 49"/>
          <p:cNvSpPr txBox="1"/>
          <p:nvPr/>
        </p:nvSpPr>
        <p:spPr>
          <a:xfrm>
            <a:off x="34757238" y="22025773"/>
            <a:ext cx="8681831"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An igniter device is utilized to produce hot gases within the combustion chamber in preparation for oxidizer flow through the impinging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51" name="Picture 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5400000">
            <a:off x="28082953" y="19703303"/>
            <a:ext cx="7813340" cy="6419162"/>
          </a:xfrm>
          <a:prstGeom prst="rect">
            <a:avLst/>
          </a:prstGeom>
        </p:spPr>
      </p:pic>
      <p:cxnSp>
        <p:nvCxnSpPr>
          <p:cNvPr id="57" name="Straight Arrow Connector 56"/>
          <p:cNvCxnSpPr>
            <a:cxnSpLocks/>
          </p:cNvCxnSpPr>
          <p:nvPr/>
        </p:nvCxnSpPr>
        <p:spPr>
          <a:xfrm flipH="1" flipV="1">
            <a:off x="39410040" y="27798790"/>
            <a:ext cx="680589" cy="26816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p:cNvCxnSpPr>
            <a:cxnSpLocks/>
          </p:cNvCxnSpPr>
          <p:nvPr/>
        </p:nvCxnSpPr>
        <p:spPr>
          <a:xfrm flipV="1">
            <a:off x="32968845" y="28428234"/>
            <a:ext cx="1048395" cy="236931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26" name="TextBox 125"/>
          <p:cNvSpPr txBox="1"/>
          <p:nvPr/>
        </p:nvSpPr>
        <p:spPr>
          <a:xfrm>
            <a:off x="30028090" y="24552543"/>
            <a:ext cx="361501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4 steel pins are used to allow rotation of the hybrid engine while maintaining even distribution of thrust to the entire rocket</a:t>
            </a:r>
          </a:p>
        </p:txBody>
      </p:sp>
      <p:pic>
        <p:nvPicPr>
          <p:cNvPr id="127" name="Picture 12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291984" y="24115615"/>
            <a:ext cx="3023475" cy="2094634"/>
          </a:xfrm>
          <a:prstGeom prst="rect">
            <a:avLst/>
          </a:prstGeom>
        </p:spPr>
      </p:pic>
      <p:cxnSp>
        <p:nvCxnSpPr>
          <p:cNvPr id="130" name="Straight Arrow Connector 129"/>
          <p:cNvCxnSpPr>
            <a:cxnSpLocks/>
          </p:cNvCxnSpPr>
          <p:nvPr/>
        </p:nvCxnSpPr>
        <p:spPr>
          <a:xfrm flipH="1" flipV="1">
            <a:off x="41547414" y="25893596"/>
            <a:ext cx="453128" cy="82593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134" name="Picture 13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256453" y="28205588"/>
            <a:ext cx="5465355" cy="3461922"/>
          </a:xfrm>
          <a:prstGeom prst="rect">
            <a:avLst/>
          </a:prstGeom>
        </p:spPr>
      </p:pic>
      <p:pic>
        <p:nvPicPr>
          <p:cNvPr id="135" name="Picture 13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28878" y="28205588"/>
            <a:ext cx="4568567" cy="3461922"/>
          </a:xfrm>
          <a:prstGeom prst="rect">
            <a:avLst/>
          </a:prstGeom>
        </p:spPr>
      </p:pic>
      <p:pic>
        <p:nvPicPr>
          <p:cNvPr id="136" name="Picture 13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655469" y="19528017"/>
            <a:ext cx="5012045" cy="3759034"/>
          </a:xfrm>
          <a:prstGeom prst="rect">
            <a:avLst/>
          </a:prstGeom>
        </p:spPr>
      </p:pic>
      <p:sp>
        <p:nvSpPr>
          <p:cNvPr id="138" name="Right Arrow 137"/>
          <p:cNvSpPr/>
          <p:nvPr/>
        </p:nvSpPr>
        <p:spPr>
          <a:xfrm>
            <a:off x="8525586" y="13876378"/>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nvGrpSpPr>
          <p:cNvPr id="41" name="Group 40"/>
          <p:cNvGrpSpPr/>
          <p:nvPr/>
        </p:nvGrpSpPr>
        <p:grpSpPr>
          <a:xfrm>
            <a:off x="872438" y="9974756"/>
            <a:ext cx="12386079" cy="8137050"/>
            <a:chOff x="832357" y="10024840"/>
            <a:chExt cx="12386079"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3 Year Plan</a:t>
              </a: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3" name="TextBox 82"/>
            <p:cNvSpPr txBox="1"/>
            <p:nvPr/>
          </p:nvSpPr>
          <p:spPr>
            <a:xfrm>
              <a:off x="10344810" y="10246143"/>
              <a:ext cx="2087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Three</a:t>
              </a:r>
            </a:p>
          </p:txBody>
        </p:sp>
        <p:grpSp>
          <p:nvGrpSpPr>
            <p:cNvPr id="137" name="Group 136"/>
            <p:cNvGrpSpPr/>
            <p:nvPr/>
          </p:nvGrpSpPr>
          <p:grpSpPr>
            <a:xfrm>
              <a:off x="1107456" y="10195134"/>
              <a:ext cx="2634645" cy="7898526"/>
              <a:chOff x="606305" y="10052571"/>
              <a:chExt cx="2634645" cy="7898526"/>
            </a:xfrm>
          </p:grpSpPr>
          <p:grpSp>
            <p:nvGrpSpPr>
              <p:cNvPr id="67" name="Group 66"/>
              <p:cNvGrpSpPr/>
              <p:nvPr/>
            </p:nvGrpSpPr>
            <p:grpSpPr>
              <a:xfrm>
                <a:off x="1009245" y="10591264"/>
                <a:ext cx="2089440" cy="5516367"/>
                <a:chOff x="18724966" y="1039766"/>
                <a:chExt cx="5935021" cy="23674596"/>
              </a:xfrm>
            </p:grpSpPr>
            <p:pic>
              <p:nvPicPr>
                <p:cNvPr id="71" name="Picture 17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72" name="Picture 19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73" name="Picture 19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75" name="Picture 20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76" name="Picture 21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77" name="Picture 21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23" name="TextBox 22"/>
              <p:cNvSpPr txBox="1"/>
              <p:nvPr/>
            </p:nvSpPr>
            <p:spPr>
              <a:xfrm>
                <a:off x="976958" y="10052571"/>
                <a:ext cx="19742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One</a:t>
                </a:r>
              </a:p>
            </p:txBody>
          </p:sp>
          <p:sp>
            <p:nvSpPr>
              <p:cNvPr id="26" name="TextBox 25"/>
              <p:cNvSpPr txBox="1"/>
              <p:nvPr/>
            </p:nvSpPr>
            <p:spPr>
              <a:xfrm>
                <a:off x="606305" y="16073660"/>
                <a:ext cx="2634645"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Rocket Building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Simulating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Launching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Optimizing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88" name="TextBox 87"/>
            <p:cNvSpPr txBox="1"/>
            <p:nvPr/>
          </p:nvSpPr>
          <p:spPr>
            <a:xfrm>
              <a:off x="9752140" y="16272960"/>
              <a:ext cx="346629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Rocket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Engine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Rocket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Competition</a:t>
              </a:r>
            </a:p>
          </p:txBody>
        </p:sp>
        <p:grpSp>
          <p:nvGrpSpPr>
            <p:cNvPr id="20" name="Group 19"/>
            <p:cNvGrpSpPr/>
            <p:nvPr/>
          </p:nvGrpSpPr>
          <p:grpSpPr>
            <a:xfrm>
              <a:off x="4927791" y="10900484"/>
              <a:ext cx="4117548" cy="6960781"/>
              <a:chOff x="4927791" y="10900484"/>
              <a:chExt cx="4117548" cy="6960781"/>
            </a:xfrm>
          </p:grpSpPr>
          <p:sp>
            <p:nvSpPr>
              <p:cNvPr id="81" name="TextBox 80"/>
              <p:cNvSpPr txBox="1"/>
              <p:nvPr/>
            </p:nvSpPr>
            <p:spPr>
              <a:xfrm>
                <a:off x="5995814" y="17338045"/>
                <a:ext cx="18825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Two</a:t>
                </a:r>
              </a:p>
            </p:txBody>
          </p:sp>
          <p:sp>
            <p:nvSpPr>
              <p:cNvPr id="87" name="TextBox 86"/>
              <p:cNvSpPr txBox="1"/>
              <p:nvPr/>
            </p:nvSpPr>
            <p:spPr>
              <a:xfrm>
                <a:off x="5662284" y="10900484"/>
                <a:ext cx="262823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Design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Manufacture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Test</a:t>
                </a:r>
              </a:p>
            </p:txBody>
          </p:sp>
          <p:grpSp>
            <p:nvGrpSpPr>
              <p:cNvPr id="116" name="Group 115"/>
              <p:cNvGrpSpPr/>
              <p:nvPr/>
            </p:nvGrpSpPr>
            <p:grpSpPr>
              <a:xfrm>
                <a:off x="4927791" y="12039446"/>
                <a:ext cx="4117548" cy="5490064"/>
                <a:chOff x="4889351" y="12069651"/>
                <a:chExt cx="4117548" cy="5490064"/>
              </a:xfrm>
            </p:grpSpPr>
            <p:pic>
              <p:nvPicPr>
                <p:cNvPr id="114" name="Picture 11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4203093" y="12755909"/>
                  <a:ext cx="5490064" cy="4117548"/>
                </a:xfrm>
                <a:prstGeom prst="rect">
                  <a:avLst/>
                </a:prstGeom>
              </p:spPr>
            </p:pic>
            <p:sp>
              <p:nvSpPr>
                <p:cNvPr id="115" name="TextBox 114"/>
                <p:cNvSpPr txBox="1"/>
                <p:nvPr/>
              </p:nvSpPr>
              <p:spPr>
                <a:xfrm rot="5400000">
                  <a:off x="6185280" y="14473195"/>
                  <a:ext cx="16038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Runaway</a:t>
                  </a:r>
                </a:p>
              </p:txBody>
            </p:sp>
          </p:grpSp>
        </p:grpSp>
        <p:pic>
          <p:nvPicPr>
            <p:cNvPr id="139" name="Picture 138"/>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16200000">
              <a:off x="8036358" y="12251962"/>
              <a:ext cx="5561905" cy="2810846"/>
            </a:xfrm>
            <a:prstGeom prst="rect">
              <a:avLst/>
            </a:prstGeom>
          </p:spPr>
        </p:pic>
      </p:grpSp>
      <p:pic>
        <p:nvPicPr>
          <p:cNvPr id="28" name="Picture 27"/>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652706" y="23968246"/>
            <a:ext cx="5109288" cy="3306222"/>
          </a:xfrm>
          <a:prstGeom prst="rect">
            <a:avLst/>
          </a:prstGeom>
        </p:spPr>
      </p:pic>
      <p:pic>
        <p:nvPicPr>
          <p:cNvPr id="29" name="Picture 2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024484" y="27023992"/>
            <a:ext cx="3176991" cy="2433090"/>
          </a:xfrm>
          <a:prstGeom prst="rect">
            <a:avLst/>
          </a:prstGeom>
        </p:spPr>
      </p:pic>
      <p:pic>
        <p:nvPicPr>
          <p:cNvPr id="31" name="Picture 3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9600678" y="29686288"/>
            <a:ext cx="3685956" cy="2037928"/>
          </a:xfrm>
          <a:prstGeom prst="rect">
            <a:avLst/>
          </a:prstGeom>
        </p:spPr>
      </p:pic>
      <p:sp>
        <p:nvSpPr>
          <p:cNvPr id="120" name="Right Arrow 119"/>
          <p:cNvSpPr/>
          <p:nvPr/>
        </p:nvSpPr>
        <p:spPr>
          <a:xfrm flipH="1">
            <a:off x="36077097" y="8167114"/>
            <a:ext cx="891180" cy="336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48776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grpSp>
        <p:nvGrpSpPr>
          <p:cNvPr id="41" name="Group 40"/>
          <p:cNvGrpSpPr/>
          <p:nvPr/>
        </p:nvGrpSpPr>
        <p:grpSpPr>
          <a:xfrm>
            <a:off x="872438" y="9974756"/>
            <a:ext cx="12196840" cy="8137050"/>
            <a:chOff x="832357" y="10024840"/>
            <a:chExt cx="12196840"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3 Year Plan</a:t>
              </a: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3" name="TextBox 82"/>
            <p:cNvSpPr txBox="1"/>
            <p:nvPr/>
          </p:nvSpPr>
          <p:spPr>
            <a:xfrm>
              <a:off x="10230949" y="10682751"/>
              <a:ext cx="2087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Three</a:t>
              </a:r>
            </a:p>
          </p:txBody>
        </p:sp>
        <p:grpSp>
          <p:nvGrpSpPr>
            <p:cNvPr id="137" name="Group 136"/>
            <p:cNvGrpSpPr/>
            <p:nvPr/>
          </p:nvGrpSpPr>
          <p:grpSpPr>
            <a:xfrm>
              <a:off x="1080676" y="10707425"/>
              <a:ext cx="2634645" cy="7404533"/>
              <a:chOff x="579525" y="10564862"/>
              <a:chExt cx="2634645" cy="7404533"/>
            </a:xfrm>
          </p:grpSpPr>
          <p:grpSp>
            <p:nvGrpSpPr>
              <p:cNvPr id="67" name="Group 66"/>
              <p:cNvGrpSpPr/>
              <p:nvPr/>
            </p:nvGrpSpPr>
            <p:grpSpPr>
              <a:xfrm>
                <a:off x="942019" y="12453028"/>
                <a:ext cx="2089440" cy="5516367"/>
                <a:chOff x="18534014" y="9029899"/>
                <a:chExt cx="5935021" cy="23674596"/>
              </a:xfrm>
            </p:grpSpPr>
            <p:pic>
              <p:nvPicPr>
                <p:cNvPr id="71" name="Picture 1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34014" y="9029899"/>
                  <a:ext cx="5935021" cy="23038407"/>
                </a:xfrm>
                <a:prstGeom prst="rect">
                  <a:avLst/>
                </a:prstGeom>
              </p:spPr>
            </p:pic>
            <p:pic>
              <p:nvPicPr>
                <p:cNvPr id="72" name="Picture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483574" y="14363899"/>
                  <a:ext cx="3783883" cy="2193724"/>
                </a:xfrm>
                <a:prstGeom prst="rect">
                  <a:avLst/>
                </a:prstGeom>
              </p:spPr>
            </p:pic>
            <p:pic>
              <p:nvPicPr>
                <p:cNvPr id="73"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a:off x="19702760" y="26596255"/>
                  <a:ext cx="2857092" cy="6108240"/>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a:off x="19680524" y="18557376"/>
                  <a:ext cx="2901563" cy="6039127"/>
                </a:xfrm>
                <a:prstGeom prst="rect">
                  <a:avLst/>
                </a:prstGeom>
              </p:spPr>
            </p:pic>
            <p:pic>
              <p:nvPicPr>
                <p:cNvPr id="75" name="Picture 2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0206006" y="16417603"/>
                  <a:ext cx="2227769" cy="3341651"/>
                </a:xfrm>
                <a:prstGeom prst="rect">
                  <a:avLst/>
                </a:prstGeom>
              </p:spPr>
            </p:pic>
            <p:pic>
              <p:nvPicPr>
                <p:cNvPr id="76" name="Picture 2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20372370" y="24676131"/>
                  <a:ext cx="1747645" cy="2621465"/>
                </a:xfrm>
                <a:prstGeom prst="rect">
                  <a:avLst/>
                </a:prstGeom>
              </p:spPr>
            </p:pic>
            <p:pic>
              <p:nvPicPr>
                <p:cNvPr id="77"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9624371" y="12269296"/>
                  <a:ext cx="3391035" cy="2260692"/>
                </a:xfrm>
                <a:prstGeom prst="rect">
                  <a:avLst/>
                </a:prstGeom>
              </p:spPr>
            </p:pic>
          </p:grpSp>
          <p:sp>
            <p:nvSpPr>
              <p:cNvPr id="23" name="TextBox 22"/>
              <p:cNvSpPr txBox="1"/>
              <p:nvPr/>
            </p:nvSpPr>
            <p:spPr>
              <a:xfrm>
                <a:off x="942019" y="10564862"/>
                <a:ext cx="19742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One</a:t>
                </a:r>
              </a:p>
            </p:txBody>
          </p:sp>
          <p:sp>
            <p:nvSpPr>
              <p:cNvPr id="26" name="TextBox 25"/>
              <p:cNvSpPr txBox="1"/>
              <p:nvPr/>
            </p:nvSpPr>
            <p:spPr>
              <a:xfrm>
                <a:off x="579525" y="11023195"/>
                <a:ext cx="2634645"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Rocket Building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Simulating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Launching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Optimizing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88" name="TextBox 87"/>
            <p:cNvSpPr txBox="1"/>
            <p:nvPr/>
          </p:nvSpPr>
          <p:spPr>
            <a:xfrm>
              <a:off x="9542655" y="11078961"/>
              <a:ext cx="346629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Rocket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Engine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Rocket Integration</a:t>
              </a:r>
            </a:p>
          </p:txBody>
        </p:sp>
        <p:grpSp>
          <p:nvGrpSpPr>
            <p:cNvPr id="20" name="Group 19"/>
            <p:cNvGrpSpPr/>
            <p:nvPr/>
          </p:nvGrpSpPr>
          <p:grpSpPr>
            <a:xfrm>
              <a:off x="5472517" y="10682751"/>
              <a:ext cx="2901205" cy="1980148"/>
              <a:chOff x="5472517" y="10682751"/>
              <a:chExt cx="2901205" cy="1980148"/>
            </a:xfrm>
          </p:grpSpPr>
          <p:sp>
            <p:nvSpPr>
              <p:cNvPr id="81" name="TextBox 80"/>
              <p:cNvSpPr txBox="1"/>
              <p:nvPr/>
            </p:nvSpPr>
            <p:spPr>
              <a:xfrm>
                <a:off x="6013448" y="10682751"/>
                <a:ext cx="18825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Two</a:t>
                </a:r>
              </a:p>
            </p:txBody>
          </p:sp>
          <p:sp>
            <p:nvSpPr>
              <p:cNvPr id="87" name="TextBox 86"/>
              <p:cNvSpPr txBox="1"/>
              <p:nvPr/>
            </p:nvSpPr>
            <p:spPr>
              <a:xfrm>
                <a:off x="5472517" y="11093239"/>
                <a:ext cx="2901205"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Design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Manufacture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Cold / Hot fire test</a:t>
                </a:r>
              </a:p>
            </p:txBody>
          </p:sp>
        </p:grpSp>
      </p:grpSp>
      <p:sp>
        <p:nvSpPr>
          <p:cNvPr id="115" name="TextBox 32">
            <a:extLst>
              <a:ext uri="{FF2B5EF4-FFF2-40B4-BE49-F238E27FC236}">
                <a16:creationId xmlns:a16="http://schemas.microsoft.com/office/drawing/2014/main" id="{C2BB0D73-8D1C-40E7-82A2-74DD08143FC6}"/>
              </a:ext>
            </a:extLst>
          </p:cNvPr>
          <p:cNvSpPr txBox="1"/>
          <p:nvPr/>
        </p:nvSpPr>
        <p:spPr>
          <a:xfrm>
            <a:off x="29739809" y="16459200"/>
            <a:ext cx="13675385" cy="15623793"/>
          </a:xfrm>
          <a:prstGeom prst="rect">
            <a:avLst/>
          </a:prstGeom>
          <a:solidFill>
            <a:schemeClr val="tx2"/>
          </a:solidFill>
          <a:ln>
            <a:solidFill>
              <a:schemeClr val="bg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endParaRPr kumimoji="0" lang="en-US" sz="4800" b="1" i="0" u="sng"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147" name="Picture 146" descr="A picture containing table, desk, computer&#10;&#10;Description automatically generated">
            <a:extLst>
              <a:ext uri="{FF2B5EF4-FFF2-40B4-BE49-F238E27FC236}">
                <a16:creationId xmlns:a16="http://schemas.microsoft.com/office/drawing/2014/main" id="{5ACA6B43-8098-470C-9004-F6A0312486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0244429" y="7339384"/>
            <a:ext cx="22325771" cy="10337299"/>
          </a:xfrm>
          <a:prstGeom prst="rect">
            <a:avLst/>
          </a:prstGeom>
        </p:spPr>
      </p:pic>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10"/>
          <a:stretch>
            <a:fillRect/>
          </a:stretch>
        </p:blipFill>
        <p:spPr>
          <a:xfrm>
            <a:off x="20628647" y="23297589"/>
            <a:ext cx="1747644" cy="1686614"/>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rPr>
              <a:t>Department of Physics and Department of Mechanical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Author: Thomas Collins </a:t>
            </a:r>
            <a:r>
              <a:rPr kumimoji="0" lang="en-US" sz="2800" b="0" i="1" u="none" strike="noStrike" kern="1200" cap="none" spc="0" normalizeH="0" baseline="0" noProof="0" dirty="0">
                <a:ln>
                  <a:noFill/>
                </a:ln>
                <a:solidFill>
                  <a:prstClr val="black"/>
                </a:solidFill>
                <a:effectLst/>
                <a:uLnTx/>
                <a:uFillTx/>
                <a:latin typeface="Optima" charset="0"/>
                <a:ea typeface="Optima" charset="0"/>
                <a:cs typeface="Optima" charset="0"/>
              </a:rPr>
              <a:t>Advisor: Marc Lessard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Team Members: Charlie Nitschelm, Zachary Raboin, Silas Johnson, Lucas Simmonds, Carly Benik, Nathan Gunter, Darren Otten.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094740"/>
            <a:ext cx="15361470" cy="302137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Acknowledgments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 huge thanks to all the members of UNH SEDS, Scott Campbell, Ronald O’Keefe, Dr. Ivo Nedyalkov, Dr. Alireza Ebadi, Sheldon Parent, James Abare, Andy Globe, Dave Emanuel, Adam Smith, Chief Dean, TURBOCAM International, Reilly Webb, Ross Thyne, Seneca Machining, the UNH Makerspace and our Mechanical Engineering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Who We Are</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third-year engineering organization comprised of students of all classes and CEPS majors</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primary engineering goal of pursuing the art of high-power rocketry with custom-made hybrid engines</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TextBox 6"/>
          <p:cNvSpPr txBox="1"/>
          <p:nvPr/>
        </p:nvSpPr>
        <p:spPr>
          <a:xfrm>
            <a:off x="13716474" y="13497200"/>
            <a:ext cx="5578793"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Oxidizer Tank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highly pressurized vessel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contains liquid nitrous oxide,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acting as our oxidizer within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combustion chamber</a:t>
            </a:r>
          </a:p>
        </p:txBody>
      </p:sp>
      <p:sp>
        <p:nvSpPr>
          <p:cNvPr id="9" name="TextBox 8"/>
          <p:cNvSpPr txBox="1"/>
          <p:nvPr/>
        </p:nvSpPr>
        <p:spPr>
          <a:xfrm>
            <a:off x="23955459" y="13053335"/>
            <a:ext cx="540827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Flow Regulator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solenoid valve that controls flow of the oxidizer into the injection plate. Flow regulation can also be used to vent the rocket fuel incase of an emergency.  </a:t>
            </a:r>
          </a:p>
        </p:txBody>
      </p:sp>
      <p:sp>
        <p:nvSpPr>
          <p:cNvPr id="10" name="TextBox 9"/>
          <p:cNvSpPr txBox="1"/>
          <p:nvPr/>
        </p:nvSpPr>
        <p:spPr>
          <a:xfrm>
            <a:off x="13746806" y="16047135"/>
            <a:ext cx="525244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Injection 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Responsible for providing desired oxidizer flow into the combustion chamber with the assistance of the impinging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p:cNvSpPr txBox="1"/>
          <p:nvPr/>
        </p:nvSpPr>
        <p:spPr>
          <a:xfrm>
            <a:off x="13746806" y="18806697"/>
            <a:ext cx="5603621"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Fins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Fins provide stability during flight, allowing the rocket to maintain its orientation in flight. Critical to the relationship between CP and CG.</a:t>
            </a:r>
          </a:p>
        </p:txBody>
      </p:sp>
      <p:sp>
        <p:nvSpPr>
          <p:cNvPr id="13" name="TextBox 12"/>
          <p:cNvSpPr txBox="1"/>
          <p:nvPr/>
        </p:nvSpPr>
        <p:spPr>
          <a:xfrm>
            <a:off x="23955459" y="19606424"/>
            <a:ext cx="5495841"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Stainless steel nozzle was machined at Seneca Machining. This geometry is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TextBox 43"/>
          <p:cNvSpPr txBox="1"/>
          <p:nvPr/>
        </p:nvSpPr>
        <p:spPr>
          <a:xfrm>
            <a:off x="23874933" y="16583378"/>
            <a:ext cx="5334697"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Combustion Chamber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solid reducer and liquid oxidizer react to produce a superheated, highly pressurized chamber of gas</a:t>
            </a:r>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64" name="Straight Connector 63"/>
          <p:cNvCxnSpPr>
            <a:cxnSpLocks/>
          </p:cNvCxnSpPr>
          <p:nvPr/>
        </p:nvCxnSpPr>
        <p:spPr>
          <a:xfrm>
            <a:off x="16699987" y="14040129"/>
            <a:ext cx="3242476" cy="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a:cxnSpLocks/>
          </p:cNvCxnSpPr>
          <p:nvPr/>
        </p:nvCxnSpPr>
        <p:spPr>
          <a:xfrm flipV="1">
            <a:off x="22376291" y="13601823"/>
            <a:ext cx="1686855" cy="4393372"/>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a:cxnSpLocks/>
          </p:cNvCxnSpPr>
          <p:nvPr/>
        </p:nvCxnSpPr>
        <p:spPr>
          <a:xfrm flipV="1">
            <a:off x="22280402" y="17136624"/>
            <a:ext cx="1675057" cy="2810111"/>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6981724" y="16592562"/>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cxnSpLocks/>
          </p:cNvCxnSpPr>
          <p:nvPr/>
        </p:nvCxnSpPr>
        <p:spPr>
          <a:xfrm>
            <a:off x="18268535" y="16601335"/>
            <a:ext cx="1809794" cy="2235992"/>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a:cxnSpLocks/>
          </p:cNvCxnSpPr>
          <p:nvPr/>
        </p:nvCxnSpPr>
        <p:spPr>
          <a:xfrm flipH="1">
            <a:off x="22249877" y="20142200"/>
            <a:ext cx="1775094" cy="2003172"/>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a:cxnSpLocks/>
          </p:cNvCxnSpPr>
          <p:nvPr/>
        </p:nvCxnSpPr>
        <p:spPr>
          <a:xfrm flipV="1">
            <a:off x="14619573" y="19357935"/>
            <a:ext cx="4730854" cy="1"/>
          </a:xfrm>
          <a:prstGeom prst="line">
            <a:avLst/>
          </a:prstGeom>
          <a:ln w="28575"/>
        </p:spPr>
        <p:style>
          <a:lnRef idx="2">
            <a:schemeClr val="dk1"/>
          </a:lnRef>
          <a:fillRef idx="0">
            <a:schemeClr val="dk1"/>
          </a:fillRef>
          <a:effectRef idx="1">
            <a:schemeClr val="dk1"/>
          </a:effectRef>
          <a:fontRef idx="minor">
            <a:schemeClr val="tx1"/>
          </a:fontRef>
        </p:style>
      </p:cxnSp>
      <p:sp>
        <p:nvSpPr>
          <p:cNvPr id="52" name="TextBox 32">
            <a:extLst>
              <a:ext uri="{FF2B5EF4-FFF2-40B4-BE49-F238E27FC236}">
                <a16:creationId xmlns:a16="http://schemas.microsoft.com/office/drawing/2014/main" id="{89F8D99C-8D9D-A347-AE40-D7F5E8B18FE0}"/>
              </a:ext>
            </a:extLst>
          </p:cNvPr>
          <p:cNvSpPr txBox="1"/>
          <p:nvPr/>
        </p:nvSpPr>
        <p:spPr>
          <a:xfrm>
            <a:off x="29739809" y="3131814"/>
            <a:ext cx="13675385" cy="28951179"/>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Propulsion</a:t>
            </a: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endParaRPr kumimoji="0" lang="en-US" sz="4800" b="1" i="0" u="sng"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68" name="TextBox 32">
            <a:extLst>
              <a:ext uri="{FF2B5EF4-FFF2-40B4-BE49-F238E27FC236}">
                <a16:creationId xmlns:a16="http://schemas.microsoft.com/office/drawing/2014/main" id="{89F8D99C-8D9D-A347-AE40-D7F5E8B18FE0}"/>
              </a:ext>
            </a:extLst>
          </p:cNvPr>
          <p:cNvSpPr txBox="1"/>
          <p:nvPr/>
        </p:nvSpPr>
        <p:spPr>
          <a:xfrm>
            <a:off x="872438" y="18384623"/>
            <a:ext cx="12181527" cy="13731488"/>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Frame Design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4987090"/>
            <a:ext cx="15361470" cy="3945956"/>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Current and Future 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endParaRPr>
          </a:p>
        </p:txBody>
      </p:sp>
      <p:pic>
        <p:nvPicPr>
          <p:cNvPr id="53" name="Picture 52" descr="A group of people posing for the camera&#10;&#10;Description automatically generated">
            <a:extLst>
              <a:ext uri="{FF2B5EF4-FFF2-40B4-BE49-F238E27FC236}">
                <a16:creationId xmlns:a16="http://schemas.microsoft.com/office/drawing/2014/main" id="{E399950C-7F59-4091-AEF7-AAC8236B65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45811" y="5239272"/>
            <a:ext cx="5203425" cy="3467595"/>
          </a:xfrm>
          <a:prstGeom prst="rect">
            <a:avLst/>
          </a:prstGeom>
        </p:spPr>
      </p:pic>
      <p:sp>
        <p:nvSpPr>
          <p:cNvPr id="105" name="TextBox 104">
            <a:extLst>
              <a:ext uri="{FF2B5EF4-FFF2-40B4-BE49-F238E27FC236}">
                <a16:creationId xmlns:a16="http://schemas.microsoft.com/office/drawing/2014/main" id="{7139BE71-55EE-437A-A40A-4BB541DC9DEE}"/>
              </a:ext>
            </a:extLst>
          </p:cNvPr>
          <p:cNvSpPr txBox="1"/>
          <p:nvPr/>
        </p:nvSpPr>
        <p:spPr>
          <a:xfrm>
            <a:off x="1803258" y="8843571"/>
            <a:ext cx="46459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Hot fire Test, March 2020</a:t>
            </a:r>
          </a:p>
        </p:txBody>
      </p:sp>
      <p:pic>
        <p:nvPicPr>
          <p:cNvPr id="55" name="Picture 54" descr="A group of people in a room&#10;&#10;Description automatically generated">
            <a:extLst>
              <a:ext uri="{FF2B5EF4-FFF2-40B4-BE49-F238E27FC236}">
                <a16:creationId xmlns:a16="http://schemas.microsoft.com/office/drawing/2014/main" id="{21B9104E-ADBB-4740-BCD4-D92FDA1C5D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35989" y="5567670"/>
            <a:ext cx="5965355" cy="2819563"/>
          </a:xfrm>
          <a:prstGeom prst="rect">
            <a:avLst/>
          </a:prstGeom>
        </p:spPr>
      </p:pic>
      <p:sp>
        <p:nvSpPr>
          <p:cNvPr id="111" name="TextBox 110">
            <a:extLst>
              <a:ext uri="{FF2B5EF4-FFF2-40B4-BE49-F238E27FC236}">
                <a16:creationId xmlns:a16="http://schemas.microsoft.com/office/drawing/2014/main" id="{352B0809-4729-411E-9B92-C7405FEFB737}"/>
              </a:ext>
            </a:extLst>
          </p:cNvPr>
          <p:cNvSpPr txBox="1"/>
          <p:nvPr/>
        </p:nvSpPr>
        <p:spPr>
          <a:xfrm>
            <a:off x="7860580" y="8523342"/>
            <a:ext cx="420740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SEDS General Meeting, Spring 2020</a:t>
            </a:r>
          </a:p>
        </p:txBody>
      </p:sp>
      <p:sp>
        <p:nvSpPr>
          <p:cNvPr id="123" name="TextBox 122">
            <a:extLst>
              <a:ext uri="{FF2B5EF4-FFF2-40B4-BE49-F238E27FC236}">
                <a16:creationId xmlns:a16="http://schemas.microsoft.com/office/drawing/2014/main" id="{20CB3DBB-0752-4E15-9E00-4A0631EE95AF}"/>
              </a:ext>
            </a:extLst>
          </p:cNvPr>
          <p:cNvSpPr txBox="1"/>
          <p:nvPr/>
        </p:nvSpPr>
        <p:spPr>
          <a:xfrm>
            <a:off x="13721628" y="4876835"/>
            <a:ext cx="5578793"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Nose Cone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nose cone was 3D printed to a tangent ogival curve responsible for directing the flow of air outside of the rocket.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5" name="TextBox 124">
            <a:extLst>
              <a:ext uri="{FF2B5EF4-FFF2-40B4-BE49-F238E27FC236}">
                <a16:creationId xmlns:a16="http://schemas.microsoft.com/office/drawing/2014/main" id="{1DD7B5FA-8244-4CE3-B8CB-F4F7053C69C4}"/>
              </a:ext>
            </a:extLst>
          </p:cNvPr>
          <p:cNvSpPr txBox="1"/>
          <p:nvPr/>
        </p:nvSpPr>
        <p:spPr>
          <a:xfrm>
            <a:off x="13751960" y="7426770"/>
            <a:ext cx="525244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Recovery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Responsible for the recovery of the rocket via dual stage deployment. Raptor CO2 cartridges are used as stored internal energy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8" name="TextBox 127">
            <a:extLst>
              <a:ext uri="{FF2B5EF4-FFF2-40B4-BE49-F238E27FC236}">
                <a16:creationId xmlns:a16="http://schemas.microsoft.com/office/drawing/2014/main" id="{C2FD5AD6-B037-458D-9AF7-43F93244C819}"/>
              </a:ext>
            </a:extLst>
          </p:cNvPr>
          <p:cNvSpPr txBox="1"/>
          <p:nvPr/>
        </p:nvSpPr>
        <p:spPr>
          <a:xfrm>
            <a:off x="13750397" y="10574211"/>
            <a:ext cx="54371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Payload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payload is contained. This payload can be a measurement device or dead-weight. </a:t>
            </a:r>
          </a:p>
        </p:txBody>
      </p:sp>
      <p:cxnSp>
        <p:nvCxnSpPr>
          <p:cNvPr id="129" name="Straight Connector 128">
            <a:extLst>
              <a:ext uri="{FF2B5EF4-FFF2-40B4-BE49-F238E27FC236}">
                <a16:creationId xmlns:a16="http://schemas.microsoft.com/office/drawing/2014/main" id="{1261D5FE-BD56-47CD-94D7-6658F033F3F2}"/>
              </a:ext>
            </a:extLst>
          </p:cNvPr>
          <p:cNvCxnSpPr>
            <a:cxnSpLocks/>
          </p:cNvCxnSpPr>
          <p:nvPr/>
        </p:nvCxnSpPr>
        <p:spPr>
          <a:xfrm>
            <a:off x="16274592" y="5419765"/>
            <a:ext cx="3708867" cy="18318"/>
          </a:xfrm>
          <a:prstGeom prst="line">
            <a:avLst/>
          </a:prstGeom>
          <a:ln w="25400"/>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F91B8B75-ADE5-40B9-ABAB-1759F49CD209}"/>
              </a:ext>
            </a:extLst>
          </p:cNvPr>
          <p:cNvCxnSpPr>
            <a:cxnSpLocks/>
          </p:cNvCxnSpPr>
          <p:nvPr/>
        </p:nvCxnSpPr>
        <p:spPr>
          <a:xfrm>
            <a:off x="16775611" y="7969779"/>
            <a:ext cx="1499582" cy="17021"/>
          </a:xfrm>
          <a:prstGeom prst="line">
            <a:avLst/>
          </a:prstGeom>
        </p:spPr>
        <p:style>
          <a:lnRef idx="3">
            <a:schemeClr val="dk1"/>
          </a:lnRef>
          <a:fillRef idx="0">
            <a:schemeClr val="dk1"/>
          </a:fillRef>
          <a:effectRef idx="2">
            <a:schemeClr val="dk1"/>
          </a:effectRef>
          <a:fontRef idx="minor">
            <a:schemeClr val="tx1"/>
          </a:fontRef>
        </p:style>
      </p:cxnSp>
      <p:cxnSp>
        <p:nvCxnSpPr>
          <p:cNvPr id="132" name="Straight Connector 131">
            <a:extLst>
              <a:ext uri="{FF2B5EF4-FFF2-40B4-BE49-F238E27FC236}">
                <a16:creationId xmlns:a16="http://schemas.microsoft.com/office/drawing/2014/main" id="{E077D785-658C-4CE9-B5B3-A08E9443DB2A}"/>
              </a:ext>
            </a:extLst>
          </p:cNvPr>
          <p:cNvCxnSpPr>
            <a:cxnSpLocks/>
          </p:cNvCxnSpPr>
          <p:nvPr/>
        </p:nvCxnSpPr>
        <p:spPr>
          <a:xfrm>
            <a:off x="18284582" y="7986800"/>
            <a:ext cx="1793747" cy="445482"/>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4EE4D2DE-B6D9-4DE2-9BEA-0CCD99FE8BEE}"/>
              </a:ext>
            </a:extLst>
          </p:cNvPr>
          <p:cNvCxnSpPr>
            <a:cxnSpLocks/>
          </p:cNvCxnSpPr>
          <p:nvPr/>
        </p:nvCxnSpPr>
        <p:spPr>
          <a:xfrm>
            <a:off x="16624300" y="11125405"/>
            <a:ext cx="3454029" cy="0"/>
          </a:xfrm>
          <a:prstGeom prst="line">
            <a:avLst/>
          </a:prstGeom>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7F26B1C-BCEF-474B-BE62-0211BDE04D7E}"/>
              </a:ext>
            </a:extLst>
          </p:cNvPr>
          <p:cNvSpPr txBox="1"/>
          <p:nvPr/>
        </p:nvSpPr>
        <p:spPr>
          <a:xfrm>
            <a:off x="24005527" y="5705783"/>
            <a:ext cx="540827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Nose Cone 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Aluminum was machined to the tip of a tangent ogival curve with a surface finish of 32 Ra. Vital to minimizing drag at the most critical point on the rocket. </a:t>
            </a:r>
          </a:p>
        </p:txBody>
      </p:sp>
      <p:sp>
        <p:nvSpPr>
          <p:cNvPr id="141" name="TextBox 140">
            <a:extLst>
              <a:ext uri="{FF2B5EF4-FFF2-40B4-BE49-F238E27FC236}">
                <a16:creationId xmlns:a16="http://schemas.microsoft.com/office/drawing/2014/main" id="{6503CECA-AD55-4E8D-ACE6-F5BA4354B13B}"/>
              </a:ext>
            </a:extLst>
          </p:cNvPr>
          <p:cNvSpPr txBox="1"/>
          <p:nvPr/>
        </p:nvSpPr>
        <p:spPr>
          <a:xfrm>
            <a:off x="24005527" y="9042565"/>
            <a:ext cx="5342744"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Electronics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electronics of the rocket are stored. A combination Raspberry pi’s, Arduino’s and an Altus Metrum Telemega are used. </a:t>
            </a:r>
          </a:p>
        </p:txBody>
      </p:sp>
      <p:cxnSp>
        <p:nvCxnSpPr>
          <p:cNvPr id="143" name="Straight Connector 142">
            <a:extLst>
              <a:ext uri="{FF2B5EF4-FFF2-40B4-BE49-F238E27FC236}">
                <a16:creationId xmlns:a16="http://schemas.microsoft.com/office/drawing/2014/main" id="{1A93E16D-3B03-454E-9AF7-8C5C36422337}"/>
              </a:ext>
            </a:extLst>
          </p:cNvPr>
          <p:cNvCxnSpPr>
            <a:cxnSpLocks/>
          </p:cNvCxnSpPr>
          <p:nvPr/>
        </p:nvCxnSpPr>
        <p:spPr>
          <a:xfrm>
            <a:off x="21832375" y="2899628"/>
            <a:ext cx="2263849" cy="3361155"/>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88EEA60E-5365-4E6F-9A25-D2F01F4053B0}"/>
              </a:ext>
            </a:extLst>
          </p:cNvPr>
          <p:cNvCxnSpPr>
            <a:cxnSpLocks/>
          </p:cNvCxnSpPr>
          <p:nvPr/>
        </p:nvCxnSpPr>
        <p:spPr>
          <a:xfrm flipH="1">
            <a:off x="22376291" y="9593946"/>
            <a:ext cx="1728345" cy="275907"/>
          </a:xfrm>
          <a:prstGeom prst="line">
            <a:avLst/>
          </a:prstGeom>
        </p:spPr>
        <p:style>
          <a:lnRef idx="3">
            <a:schemeClr val="dk1"/>
          </a:lnRef>
          <a:fillRef idx="0">
            <a:schemeClr val="dk1"/>
          </a:fillRef>
          <a:effectRef idx="2">
            <a:schemeClr val="dk1"/>
          </a:effectRef>
          <a:fontRef idx="minor">
            <a:schemeClr val="tx1"/>
          </a:fontRef>
        </p:style>
      </p:cxnSp>
      <p:pic>
        <p:nvPicPr>
          <p:cNvPr id="62" name="Picture 61" descr="A picture containing photo, table, sitting, different&#10;&#10;Description automatically generated">
            <a:extLst>
              <a:ext uri="{FF2B5EF4-FFF2-40B4-BE49-F238E27FC236}">
                <a16:creationId xmlns:a16="http://schemas.microsoft.com/office/drawing/2014/main" id="{75F54D43-4C03-4D3A-8F6D-9898668BABA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570" t="5535" r="24573" b="6202"/>
          <a:stretch/>
        </p:blipFill>
        <p:spPr>
          <a:xfrm>
            <a:off x="6569898" y="12583093"/>
            <a:ext cx="759665" cy="5478781"/>
          </a:xfrm>
          <a:prstGeom prst="rect">
            <a:avLst/>
          </a:prstGeom>
        </p:spPr>
      </p:pic>
      <p:pic>
        <p:nvPicPr>
          <p:cNvPr id="148" name="Picture 147">
            <a:extLst>
              <a:ext uri="{FF2B5EF4-FFF2-40B4-BE49-F238E27FC236}">
                <a16:creationId xmlns:a16="http://schemas.microsoft.com/office/drawing/2014/main" id="{99179558-34FD-4475-9783-64723CD0721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8772" b="89474" l="4527" r="93827">
                        <a14:foregroundMark x1="23457" y1="59649" x2="23457" y2="59649"/>
                        <a14:foregroundMark x1="80247" y1="52632" x2="80247" y2="52632"/>
                        <a14:foregroundMark x1="4527" y1="37719" x2="4527" y2="37719"/>
                        <a14:foregroundMark x1="93827" y1="49123" x2="93827" y2="49123"/>
                      </a14:backgroundRemoval>
                    </a14:imgEffect>
                  </a14:imgLayer>
                </a14:imgProps>
              </a:ext>
              <a:ext uri="{28A0092B-C50C-407E-A947-70E740481C1C}">
                <a14:useLocalDpi xmlns:a14="http://schemas.microsoft.com/office/drawing/2010/main" val="0"/>
              </a:ext>
            </a:extLst>
          </a:blip>
          <a:stretch>
            <a:fillRect/>
          </a:stretch>
        </p:blipFill>
        <p:spPr>
          <a:xfrm>
            <a:off x="16267671" y="327154"/>
            <a:ext cx="3671743" cy="1722545"/>
          </a:xfrm>
          <a:prstGeom prst="rect">
            <a:avLst/>
          </a:prstGeom>
        </p:spPr>
      </p:pic>
      <p:pic>
        <p:nvPicPr>
          <p:cNvPr id="149" name="Picture 148">
            <a:extLst>
              <a:ext uri="{FF2B5EF4-FFF2-40B4-BE49-F238E27FC236}">
                <a16:creationId xmlns:a16="http://schemas.microsoft.com/office/drawing/2014/main" id="{59F232C7-1850-4008-945E-BF18B0B3A194}"/>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04" b="89216" l="3762" r="96552">
                        <a14:foregroundMark x1="59875" y1="18627" x2="58621" y2="85294"/>
                        <a14:foregroundMark x1="58621" y1="85294" x2="58621" y2="85294"/>
                        <a14:foregroundMark x1="88715" y1="50980" x2="96552" y2="82353"/>
                        <a14:foregroundMark x1="88401" y1="44118" x2="82132" y2="20588"/>
                        <a14:foregroundMark x1="82132" y1="20588" x2="81818" y2="16667"/>
                        <a14:foregroundMark x1="86207" y1="12745" x2="93103" y2="14706"/>
                        <a14:foregroundMark x1="85580" y1="90196" x2="93103" y2="86275"/>
                        <a14:foregroundMark x1="59561" y1="88235" x2="65690" y2="83008"/>
                        <a14:foregroundMark x1="69906" y1="48039" x2="69906" y2="47059"/>
                        <a14:foregroundMark x1="69906" y1="47059" x2="65517" y2="18627"/>
                        <a14:foregroundMark x1="65517" y1="18627" x2="59561" y2="14706"/>
                        <a14:foregroundMark x1="29154" y1="24510" x2="30408" y2="87255"/>
                        <a14:foregroundMark x1="29154" y1="19608" x2="40125" y2="11765"/>
                        <a14:foregroundMark x1="40125" y1="11765" x2="41693" y2="12745"/>
                        <a14:foregroundMark x1="32288" y1="87255" x2="41379" y2="87255"/>
                        <a14:foregroundMark x1="8852" y1="41175" x2="18182" y2="77451"/>
                        <a14:foregroundMark x1="8044" y1="38033" x2="8334" y2="39161"/>
                        <a14:foregroundMark x1="6084" y1="18665" x2="5643" y2="18627"/>
                        <a14:foregroundMark x1="17241" y1="19608" x2="15169" y2="19433"/>
                        <a14:foregroundMark x1="5016" y1="19608" x2="3762" y2="21569"/>
                        <a14:foregroundMark x1="5643" y1="18627" x2="5016" y2="19608"/>
                        <a14:backgroundMark x1="8464" y1="23529" x2="9718" y2="23529"/>
                        <a14:backgroundMark x1="10345" y1="26471" x2="7837" y2="23529"/>
                        <a14:backgroundMark x1="10345" y1="27451" x2="13480" y2="24510"/>
                        <a14:backgroundMark x1="11285" y1="31373" x2="8150" y2="26471"/>
                        <a14:backgroundMark x1="9718" y1="24510" x2="6583" y2="21569"/>
                        <a14:backgroundMark x1="65204" y1="48039" x2="65204" y2="63725"/>
                        <a14:backgroundMark x1="72100" y1="71569" x2="70533" y2="91176"/>
                        <a14:backgroundMark x1="73041" y1="70588" x2="70846" y2="76471"/>
                        <a14:backgroundMark x1="32915" y1="19608" x2="32915" y2="19608"/>
                        <a14:backgroundMark x1="31661" y1="21569" x2="31661" y2="21569"/>
                        <a14:backgroundMark x1="6897" y1="23529" x2="14107" y2="24510"/>
                        <a14:backgroundMark x1="14420" y1="21569" x2="14420" y2="21569"/>
                        <a14:backgroundMark x1="14734" y1="23529" x2="14734" y2="23529"/>
                        <a14:backgroundMark x1="15047" y1="22549" x2="15047" y2="22549"/>
                        <a14:backgroundMark x1="15047" y1="19608" x2="15047" y2="19608"/>
                        <a14:backgroundMark x1="5329" y1="19608" x2="5329" y2="19608"/>
                        <a14:backgroundMark x1="5016" y1="21569" x2="5016" y2="21569"/>
                        <a14:backgroundMark x1="5643" y1="21569" x2="5643" y2="21569"/>
                        <a14:backgroundMark x1="6270" y1="19608" x2="6270" y2="19608"/>
                      </a14:backgroundRemoval>
                    </a14:imgEffect>
                  </a14:imgLayer>
                </a14:imgProps>
              </a:ext>
              <a:ext uri="{28A0092B-C50C-407E-A947-70E740481C1C}">
                <a14:useLocalDpi xmlns:a14="http://schemas.microsoft.com/office/drawing/2010/main" val="0"/>
              </a:ext>
            </a:extLst>
          </a:blip>
          <a:stretch>
            <a:fillRect/>
          </a:stretch>
        </p:blipFill>
        <p:spPr>
          <a:xfrm>
            <a:off x="21648847" y="487665"/>
            <a:ext cx="4861556" cy="1554480"/>
          </a:xfrm>
          <a:prstGeom prst="rect">
            <a:avLst/>
          </a:prstGeom>
        </p:spPr>
      </p:pic>
      <p:cxnSp>
        <p:nvCxnSpPr>
          <p:cNvPr id="150" name="Straight Connector 149">
            <a:extLst>
              <a:ext uri="{FF2B5EF4-FFF2-40B4-BE49-F238E27FC236}">
                <a16:creationId xmlns:a16="http://schemas.microsoft.com/office/drawing/2014/main" id="{88E1E93E-80FF-43FA-9CAC-5B1F7C3C9532}"/>
              </a:ext>
            </a:extLst>
          </p:cNvPr>
          <p:cNvCxnSpPr>
            <a:cxnSpLocks/>
          </p:cNvCxnSpPr>
          <p:nvPr/>
        </p:nvCxnSpPr>
        <p:spPr>
          <a:xfrm>
            <a:off x="19350427" y="19359084"/>
            <a:ext cx="366380" cy="1025108"/>
          </a:xfrm>
          <a:prstGeom prst="line">
            <a:avLst/>
          </a:prstGeom>
        </p:spPr>
        <p:style>
          <a:lnRef idx="3">
            <a:schemeClr val="dk1"/>
          </a:lnRef>
          <a:fillRef idx="0">
            <a:schemeClr val="dk1"/>
          </a:fillRef>
          <a:effectRef idx="2">
            <a:schemeClr val="dk1"/>
          </a:effectRef>
          <a:fontRef idx="minor">
            <a:schemeClr val="tx1"/>
          </a:fontRef>
        </p:style>
      </p:cxnSp>
      <p:sp>
        <p:nvSpPr>
          <p:cNvPr id="170" name="TextBox 169">
            <a:extLst>
              <a:ext uri="{FF2B5EF4-FFF2-40B4-BE49-F238E27FC236}">
                <a16:creationId xmlns:a16="http://schemas.microsoft.com/office/drawing/2014/main" id="{50D98786-FA0C-473B-83BE-8D7F47E58D22}"/>
              </a:ext>
            </a:extLst>
          </p:cNvPr>
          <p:cNvSpPr txBox="1"/>
          <p:nvPr/>
        </p:nvSpPr>
        <p:spPr>
          <a:xfrm>
            <a:off x="13774405" y="21607464"/>
            <a:ext cx="5437183"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Tapered 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tapered base helps to reduce the aerodynamic base drag on the aft portion of the rocket. </a:t>
            </a:r>
          </a:p>
        </p:txBody>
      </p:sp>
      <p:cxnSp>
        <p:nvCxnSpPr>
          <p:cNvPr id="172" name="Straight Connector 171">
            <a:extLst>
              <a:ext uri="{FF2B5EF4-FFF2-40B4-BE49-F238E27FC236}">
                <a16:creationId xmlns:a16="http://schemas.microsoft.com/office/drawing/2014/main" id="{7D41111C-056D-4F4A-82B6-344F66488E21}"/>
              </a:ext>
            </a:extLst>
          </p:cNvPr>
          <p:cNvCxnSpPr>
            <a:cxnSpLocks/>
          </p:cNvCxnSpPr>
          <p:nvPr/>
        </p:nvCxnSpPr>
        <p:spPr>
          <a:xfrm>
            <a:off x="16465397" y="22156977"/>
            <a:ext cx="1855828" cy="0"/>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B5B94389-251A-4ADD-AF05-2373F4A8F758}"/>
              </a:ext>
            </a:extLst>
          </p:cNvPr>
          <p:cNvCxnSpPr>
            <a:cxnSpLocks/>
          </p:cNvCxnSpPr>
          <p:nvPr/>
        </p:nvCxnSpPr>
        <p:spPr>
          <a:xfrm>
            <a:off x="18321225" y="22156977"/>
            <a:ext cx="2307164" cy="857484"/>
          </a:xfrm>
          <a:prstGeom prst="line">
            <a:avLst/>
          </a:prstGeom>
        </p:spPr>
        <p:style>
          <a:lnRef idx="3">
            <a:schemeClr val="dk1"/>
          </a:lnRef>
          <a:fillRef idx="0">
            <a:schemeClr val="dk1"/>
          </a:fillRef>
          <a:effectRef idx="2">
            <a:schemeClr val="dk1"/>
          </a:effectRef>
          <a:fontRef idx="minor">
            <a:schemeClr val="tx1"/>
          </a:fontRef>
        </p:style>
      </p:cxnSp>
      <p:pic>
        <p:nvPicPr>
          <p:cNvPr id="187" name="Picture 186" descr="A picture containing table, desk, computer&#10;&#10;Description automatically generated">
            <a:extLst>
              <a:ext uri="{FF2B5EF4-FFF2-40B4-BE49-F238E27FC236}">
                <a16:creationId xmlns:a16="http://schemas.microsoft.com/office/drawing/2014/main" id="{592397E1-9BBC-4E1E-BB28-DD6A69CC961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8246326" y="13806282"/>
            <a:ext cx="5892711" cy="2728449"/>
          </a:xfrm>
          <a:prstGeom prst="rect">
            <a:avLst/>
          </a:prstGeom>
        </p:spPr>
      </p:pic>
      <p:pic>
        <p:nvPicPr>
          <p:cNvPr id="1030" name="Picture 6" descr="Image">
            <a:extLst>
              <a:ext uri="{FF2B5EF4-FFF2-40B4-BE49-F238E27FC236}">
                <a16:creationId xmlns:a16="http://schemas.microsoft.com/office/drawing/2014/main" id="{8ADC7649-412A-4507-9686-39928B96757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7026" t="8559" b="8751"/>
          <a:stretch/>
        </p:blipFill>
        <p:spPr bwMode="auto">
          <a:xfrm>
            <a:off x="35204327" y="17132100"/>
            <a:ext cx="2496029" cy="52540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34690D59-0CBF-4E01-ADEC-D7ABB30C4E6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451994" y="17132100"/>
            <a:ext cx="2515766" cy="53138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990927E6-25D9-42EC-A723-A845954C348C}"/>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a:stretch/>
        </p:blipFill>
        <p:spPr bwMode="auto">
          <a:xfrm>
            <a:off x="38936923" y="17132100"/>
            <a:ext cx="2482414" cy="52433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2C019C7-38AB-4643-804E-6D07AD8C0DC9}"/>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7790" r="18116"/>
          <a:stretch/>
        </p:blipFill>
        <p:spPr bwMode="auto">
          <a:xfrm>
            <a:off x="1980246" y="19374307"/>
            <a:ext cx="4415968" cy="78172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3C3A6B3-0BA3-4B44-87FC-18E703D7E65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719" r="8118"/>
          <a:stretch/>
        </p:blipFill>
        <p:spPr bwMode="auto">
          <a:xfrm>
            <a:off x="7570558" y="19384145"/>
            <a:ext cx="4309064" cy="7817284"/>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77D5571-6F7C-4CF0-A619-43795CCE8BE6}"/>
              </a:ext>
            </a:extLst>
          </p:cNvPr>
          <p:cNvSpPr txBox="1"/>
          <p:nvPr/>
        </p:nvSpPr>
        <p:spPr>
          <a:xfrm>
            <a:off x="7170068" y="27215530"/>
            <a:ext cx="557879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Displacement: 200lbf applied to combustion chamber region of structure with fixed top.</a:t>
            </a:r>
          </a:p>
        </p:txBody>
      </p:sp>
      <p:sp>
        <p:nvSpPr>
          <p:cNvPr id="202" name="TextBox 201">
            <a:extLst>
              <a:ext uri="{FF2B5EF4-FFF2-40B4-BE49-F238E27FC236}">
                <a16:creationId xmlns:a16="http://schemas.microsoft.com/office/drawing/2014/main" id="{FE33C4CE-70A8-4C3F-AD0E-3F3F144AC639}"/>
              </a:ext>
            </a:extLst>
          </p:cNvPr>
          <p:cNvSpPr txBox="1"/>
          <p:nvPr/>
        </p:nvSpPr>
        <p:spPr>
          <a:xfrm>
            <a:off x="1416020" y="27222143"/>
            <a:ext cx="557879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Factor of Safety: 200lbf applied to combustion chamber region of structure with fixed top.</a:t>
            </a:r>
          </a:p>
        </p:txBody>
      </p:sp>
      <p:sp>
        <p:nvSpPr>
          <p:cNvPr id="204" name="TextBox 203">
            <a:extLst>
              <a:ext uri="{FF2B5EF4-FFF2-40B4-BE49-F238E27FC236}">
                <a16:creationId xmlns:a16="http://schemas.microsoft.com/office/drawing/2014/main" id="{86406FCF-8C79-40BF-AEEA-A50D324F44CC}"/>
              </a:ext>
            </a:extLst>
          </p:cNvPr>
          <p:cNvSpPr txBox="1"/>
          <p:nvPr/>
        </p:nvSpPr>
        <p:spPr>
          <a:xfrm>
            <a:off x="1370672" y="28874871"/>
            <a:ext cx="1133284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structural frame will act as the “house” for all the rocket's components. It will Incorporate, propulsion, avionics, and recovery. The design of our rocket frame is centered around cost, manufacturability, weight, strength, and availability. A minimum FOS of 9.04 and maximum displacement of 0.177 mm was seen for an applied force of 200 lbf.  </a:t>
            </a:r>
          </a:p>
        </p:txBody>
      </p:sp>
      <p:graphicFrame>
        <p:nvGraphicFramePr>
          <p:cNvPr id="92" name="Chart 91">
            <a:extLst>
              <a:ext uri="{FF2B5EF4-FFF2-40B4-BE49-F238E27FC236}">
                <a16:creationId xmlns:a16="http://schemas.microsoft.com/office/drawing/2014/main" id="{C1A332CB-CD3D-4224-BFF7-E65E75FDDF2A}"/>
              </a:ext>
            </a:extLst>
          </p:cNvPr>
          <p:cNvGraphicFramePr>
            <a:graphicFrameLocks/>
          </p:cNvGraphicFramePr>
          <p:nvPr/>
        </p:nvGraphicFramePr>
        <p:xfrm>
          <a:off x="29382540" y="11827985"/>
          <a:ext cx="7243130" cy="5061745"/>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94" name="Chart 93">
            <a:extLst>
              <a:ext uri="{FF2B5EF4-FFF2-40B4-BE49-F238E27FC236}">
                <a16:creationId xmlns:a16="http://schemas.microsoft.com/office/drawing/2014/main" id="{7A28952F-4083-4E78-8B98-9B21CD003CD0}"/>
              </a:ext>
            </a:extLst>
          </p:cNvPr>
          <p:cNvGraphicFramePr>
            <a:graphicFrameLocks/>
          </p:cNvGraphicFramePr>
          <p:nvPr/>
        </p:nvGraphicFramePr>
        <p:xfrm>
          <a:off x="36343771" y="11827985"/>
          <a:ext cx="6937828" cy="517280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97" name="Chart 96">
            <a:extLst>
              <a:ext uri="{FF2B5EF4-FFF2-40B4-BE49-F238E27FC236}">
                <a16:creationId xmlns:a16="http://schemas.microsoft.com/office/drawing/2014/main" id="{E6010931-8277-4E8E-9869-07ACFD313E0B}"/>
              </a:ext>
            </a:extLst>
          </p:cNvPr>
          <p:cNvGraphicFramePr>
            <a:graphicFrameLocks/>
          </p:cNvGraphicFramePr>
          <p:nvPr/>
        </p:nvGraphicFramePr>
        <p:xfrm>
          <a:off x="29762099" y="27482531"/>
          <a:ext cx="6690243" cy="4600462"/>
        </p:xfrm>
        <a:graphic>
          <a:graphicData uri="http://schemas.openxmlformats.org/drawingml/2006/chart">
            <c:chart xmlns:c="http://schemas.openxmlformats.org/drawingml/2006/chart" xmlns:r="http://schemas.openxmlformats.org/officeDocument/2006/relationships" r:id="rId28"/>
          </a:graphicData>
        </a:graphic>
      </p:graphicFrame>
      <p:sp>
        <p:nvSpPr>
          <p:cNvPr id="11" name="AutoShape 2" descr="Image">
            <a:extLst>
              <a:ext uri="{FF2B5EF4-FFF2-40B4-BE49-F238E27FC236}">
                <a16:creationId xmlns:a16="http://schemas.microsoft.com/office/drawing/2014/main" id="{B257FC1F-7A04-4660-BC92-3E7DBBEE70F9}"/>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E119893E-98F1-459B-93E4-192D72B66232}"/>
              </a:ext>
            </a:extLst>
          </p:cNvPr>
          <p:cNvPicPr>
            <a:picLocks noChangeAspect="1"/>
          </p:cNvPicPr>
          <p:nvPr/>
        </p:nvPicPr>
        <p:blipFill>
          <a:blip r:embed="rId29"/>
          <a:stretch>
            <a:fillRect/>
          </a:stretch>
        </p:blipFill>
        <p:spPr>
          <a:xfrm>
            <a:off x="34539221" y="4071722"/>
            <a:ext cx="4005419" cy="7053683"/>
          </a:xfrm>
          <a:prstGeom prst="rect">
            <a:avLst/>
          </a:prstGeom>
        </p:spPr>
      </p:pic>
      <p:graphicFrame>
        <p:nvGraphicFramePr>
          <p:cNvPr id="98" name="Chart 97">
            <a:extLst>
              <a:ext uri="{FF2B5EF4-FFF2-40B4-BE49-F238E27FC236}">
                <a16:creationId xmlns:a16="http://schemas.microsoft.com/office/drawing/2014/main" id="{0E930D62-15AD-4023-9C8C-8AB93EA025B6}"/>
              </a:ext>
            </a:extLst>
          </p:cNvPr>
          <p:cNvGraphicFramePr>
            <a:graphicFrameLocks/>
          </p:cNvGraphicFramePr>
          <p:nvPr/>
        </p:nvGraphicFramePr>
        <p:xfrm>
          <a:off x="36252265" y="27396187"/>
          <a:ext cx="7120839" cy="4796999"/>
        </p:xfrm>
        <a:graphic>
          <a:graphicData uri="http://schemas.openxmlformats.org/drawingml/2006/chart">
            <c:chart xmlns:c="http://schemas.openxmlformats.org/drawingml/2006/chart" xmlns:r="http://schemas.openxmlformats.org/officeDocument/2006/relationships" r:id="rId30"/>
          </a:graphicData>
        </a:graphic>
      </p:graphicFrame>
      <p:sp>
        <p:nvSpPr>
          <p:cNvPr id="29" name="TextBox 28">
            <a:extLst>
              <a:ext uri="{FF2B5EF4-FFF2-40B4-BE49-F238E27FC236}">
                <a16:creationId xmlns:a16="http://schemas.microsoft.com/office/drawing/2014/main" id="{AC5B8B62-1F5C-46EB-9640-5463E3A85F5D}"/>
              </a:ext>
            </a:extLst>
          </p:cNvPr>
          <p:cNvSpPr txBox="1"/>
          <p:nvPr/>
        </p:nvSpPr>
        <p:spPr>
          <a:xfrm>
            <a:off x="29805341" y="3548795"/>
            <a:ext cx="4733880" cy="827919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On August 20</a:t>
            </a:r>
            <a:r>
              <a:rPr kumimoji="0" lang="en-US" sz="2800" b="0" i="0" u="none" strike="noStrike" kern="1200" cap="none" spc="0" normalizeH="0" baseline="30000" noProof="0" dirty="0">
                <a:ln>
                  <a:noFill/>
                </a:ln>
                <a:solidFill>
                  <a:prstClr val="black"/>
                </a:solidFill>
                <a:effectLst/>
                <a:uLnTx/>
                <a:uFillTx/>
                <a:latin typeface="Century Gothic" panose="020B0502020202020204"/>
                <a:ea typeface="+mn-ea"/>
                <a:cs typeface="+mn-cs"/>
              </a:rPr>
              <a:t>th</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 2019 UNH SEDS conducted its first of three hot fires for 2019-2020.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unscheduled disassembly of the graphite nozzle led to inadequate data for analysis.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“V1”, utilized hydroxyl-terminated polybutadiene (HTPB) and liquid nitrous oxide.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Stainless steel was used in all further nozzle designs.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initial use of graphite was due to its ablative properties. </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0" name="TextBox 29">
            <a:extLst>
              <a:ext uri="{FF2B5EF4-FFF2-40B4-BE49-F238E27FC236}">
                <a16:creationId xmlns:a16="http://schemas.microsoft.com/office/drawing/2014/main" id="{23C363BD-01F0-426B-AB45-6FB3199014A0}"/>
              </a:ext>
            </a:extLst>
          </p:cNvPr>
          <p:cNvSpPr txBox="1"/>
          <p:nvPr/>
        </p:nvSpPr>
        <p:spPr>
          <a:xfrm>
            <a:off x="38544640" y="3548795"/>
            <a:ext cx="4733880" cy="812530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On March 6th, 2020 UNH SEDS conducted its second hot fire.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“V2”, utilized Paraffin wax and liquid nitrous oxide.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Maximum thrust of 25 lbf was recorded.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Specific impulse is a measure of how effectively a rocket uses propellant as fuel. We achieved an I</a:t>
            </a:r>
            <a:r>
              <a:rPr kumimoji="0" lang="en-US" sz="2800" b="0" i="0" u="none" strike="noStrike" kern="1200" cap="none" spc="0" normalizeH="0" baseline="-25000" noProof="0" dirty="0">
                <a:ln>
                  <a:noFill/>
                </a:ln>
                <a:solidFill>
                  <a:prstClr val="black"/>
                </a:solidFill>
                <a:effectLst/>
                <a:uLnTx/>
                <a:uFillTx/>
                <a:latin typeface="Century Gothic" panose="020B0502020202020204"/>
                <a:ea typeface="+mn-ea"/>
                <a:cs typeface="+mn-cs"/>
              </a:rPr>
              <a:t>sp</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=177.12 sec</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Our engine lacked the temperature and pressure required for stable combustion.</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9" name="TextBox 108">
            <a:extLst>
              <a:ext uri="{FF2B5EF4-FFF2-40B4-BE49-F238E27FC236}">
                <a16:creationId xmlns:a16="http://schemas.microsoft.com/office/drawing/2014/main" id="{DFD524EC-5B1D-46B2-82F4-D66AE315A09C}"/>
              </a:ext>
            </a:extLst>
          </p:cNvPr>
          <p:cNvSpPr txBox="1"/>
          <p:nvPr/>
        </p:nvSpPr>
        <p:spPr>
          <a:xfrm>
            <a:off x="30042324" y="22955831"/>
            <a:ext cx="13166692" cy="483209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On March 12th, 2020 UNH SEDS conducted its third hot fire.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“V2”, utilized Paraffin wax with </a:t>
            </a: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0.05% by weight Ferrocene Catalyst</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 and liquid nitrous oxide.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Changes made since March 6</a:t>
            </a:r>
            <a:r>
              <a:rPr kumimoji="0" lang="en-US" sz="2800" b="0" i="0" u="none" strike="noStrike" kern="1200" cap="none" spc="0" normalizeH="0" baseline="30000" noProof="0" dirty="0">
                <a:ln>
                  <a:noFill/>
                </a:ln>
                <a:solidFill>
                  <a:srgbClr val="000000"/>
                </a:solidFill>
                <a:effectLst/>
                <a:uLnTx/>
                <a:uFillTx/>
                <a:latin typeface="Century Gothic" panose="020B0502020202020204"/>
                <a:ea typeface="+mn-ea"/>
                <a:cs typeface="+mn-cs"/>
              </a:rPr>
              <a:t>th</a:t>
            </a: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 hot fire: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A reduction in nozzle throat diameter was made to increase chamber pressure.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An improved ignition system was used to increase chamber temperature prior to nitrous flow.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Maximum thrust of 45 lbf and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I</a:t>
            </a:r>
            <a:r>
              <a:rPr kumimoji="0" lang="en-US" sz="2800" b="0" i="0" u="none" strike="noStrike" kern="1200" cap="none" spc="0" normalizeH="0" baseline="-25000" noProof="0" dirty="0">
                <a:ln>
                  <a:noFill/>
                </a:ln>
                <a:solidFill>
                  <a:prstClr val="black"/>
                </a:solidFill>
                <a:effectLst/>
                <a:uLnTx/>
                <a:uFillTx/>
                <a:latin typeface="Century Gothic" panose="020B0502020202020204"/>
                <a:ea typeface="+mn-ea"/>
                <a:cs typeface="+mn-cs"/>
              </a:rPr>
              <a:t>sp</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=318.522 sec was recorded.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Inconsistences in fuel grain led to a breach of the combustion chamber.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1" name="TextBox 30">
            <a:extLst>
              <a:ext uri="{FF2B5EF4-FFF2-40B4-BE49-F238E27FC236}">
                <a16:creationId xmlns:a16="http://schemas.microsoft.com/office/drawing/2014/main" id="{54995916-F9F3-4E9B-80F0-D72248B31A3F}"/>
              </a:ext>
            </a:extLst>
          </p:cNvPr>
          <p:cNvSpPr txBox="1"/>
          <p:nvPr/>
        </p:nvSpPr>
        <p:spPr>
          <a:xfrm>
            <a:off x="34953905" y="11259710"/>
            <a:ext cx="324719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March 6</a:t>
            </a:r>
            <a:r>
              <a:rPr kumimoji="0" lang="en-US" sz="1800" b="0" i="1" u="none" strike="noStrike" kern="1200" cap="none" spc="0" normalizeH="0" baseline="30000" noProof="0" dirty="0">
                <a:ln>
                  <a:noFill/>
                </a:ln>
                <a:solidFill>
                  <a:prstClr val="black"/>
                </a:solidFill>
                <a:effectLst/>
                <a:uLnTx/>
                <a:uFillTx/>
                <a:latin typeface="Century Gothic" panose="020B0502020202020204"/>
                <a:ea typeface="+mn-ea"/>
                <a:cs typeface="+mn-cs"/>
              </a:rPr>
              <a:t>th</a:t>
            </a: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 2020 hot fire test</a:t>
            </a:r>
          </a:p>
        </p:txBody>
      </p:sp>
      <p:sp>
        <p:nvSpPr>
          <p:cNvPr id="112" name="TextBox 111">
            <a:extLst>
              <a:ext uri="{FF2B5EF4-FFF2-40B4-BE49-F238E27FC236}">
                <a16:creationId xmlns:a16="http://schemas.microsoft.com/office/drawing/2014/main" id="{54CB550D-47AB-415D-8556-860E689B6D38}"/>
              </a:ext>
            </a:extLst>
          </p:cNvPr>
          <p:cNvSpPr txBox="1"/>
          <p:nvPr/>
        </p:nvSpPr>
        <p:spPr>
          <a:xfrm>
            <a:off x="34840024" y="22533540"/>
            <a:ext cx="34038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March 20</a:t>
            </a:r>
            <a:r>
              <a:rPr kumimoji="0" lang="en-US" sz="1800" b="0" i="1" u="none" strike="noStrike" kern="1200" cap="none" spc="0" normalizeH="0" baseline="30000" noProof="0" dirty="0">
                <a:ln>
                  <a:noFill/>
                </a:ln>
                <a:solidFill>
                  <a:prstClr val="black"/>
                </a:solidFill>
                <a:effectLst/>
                <a:uLnTx/>
                <a:uFillTx/>
                <a:latin typeface="Century Gothic" panose="020B0502020202020204"/>
                <a:ea typeface="+mn-ea"/>
                <a:cs typeface="+mn-cs"/>
              </a:rPr>
              <a:t>th</a:t>
            </a: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 2020 hot fire test</a:t>
            </a:r>
          </a:p>
        </p:txBody>
      </p:sp>
      <p:sp>
        <p:nvSpPr>
          <p:cNvPr id="113" name="TextBox 112">
            <a:extLst>
              <a:ext uri="{FF2B5EF4-FFF2-40B4-BE49-F238E27FC236}">
                <a16:creationId xmlns:a16="http://schemas.microsoft.com/office/drawing/2014/main" id="{8C886976-6E01-4D8C-9C72-7CB66FB0BD18}"/>
              </a:ext>
            </a:extLst>
          </p:cNvPr>
          <p:cNvSpPr txBox="1"/>
          <p:nvPr/>
        </p:nvSpPr>
        <p:spPr>
          <a:xfrm>
            <a:off x="31147704" y="22529603"/>
            <a:ext cx="34038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Moment of chamber breach</a:t>
            </a:r>
          </a:p>
        </p:txBody>
      </p:sp>
      <p:sp>
        <p:nvSpPr>
          <p:cNvPr id="114" name="TextBox 113">
            <a:extLst>
              <a:ext uri="{FF2B5EF4-FFF2-40B4-BE49-F238E27FC236}">
                <a16:creationId xmlns:a16="http://schemas.microsoft.com/office/drawing/2014/main" id="{A0F10E65-0E17-4940-AD97-9ADE3CC65F09}"/>
              </a:ext>
            </a:extLst>
          </p:cNvPr>
          <p:cNvSpPr txBox="1"/>
          <p:nvPr/>
        </p:nvSpPr>
        <p:spPr>
          <a:xfrm>
            <a:off x="38569841" y="22532742"/>
            <a:ext cx="324719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Aluminum and Paraffin fire</a:t>
            </a:r>
          </a:p>
        </p:txBody>
      </p:sp>
      <p:sp>
        <p:nvSpPr>
          <p:cNvPr id="116" name="TextBox 115">
            <a:extLst>
              <a:ext uri="{FF2B5EF4-FFF2-40B4-BE49-F238E27FC236}">
                <a16:creationId xmlns:a16="http://schemas.microsoft.com/office/drawing/2014/main" id="{F94EA6C2-A496-4960-A186-17CA0C9902AC}"/>
              </a:ext>
            </a:extLst>
          </p:cNvPr>
          <p:cNvSpPr txBox="1"/>
          <p:nvPr/>
        </p:nvSpPr>
        <p:spPr>
          <a:xfrm>
            <a:off x="13731894" y="25947838"/>
            <a:ext cx="15324639" cy="2677656"/>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Re-design of the rocket body around a reduced diameter Oxidizer tank.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Optimum design of “V2” combustion chamber and nozzle.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Integrate thrust vectoring system onto the propulsion system</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Further development into rocket payload, onboard or deployable instrumentation for Spaceport America Cup Competition.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Continuation of UNH SEDS within the CEPS community. </a:t>
            </a: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Tree>
    <p:extLst>
      <p:ext uri="{BB962C8B-B14F-4D97-AF65-F5344CB8AC3E}">
        <p14:creationId xmlns:p14="http://schemas.microsoft.com/office/powerpoint/2010/main" val="551040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picture containing table, desk, computer&#10;&#10;Description automatically generated">
            <a:extLst>
              <a:ext uri="{FF2B5EF4-FFF2-40B4-BE49-F238E27FC236}">
                <a16:creationId xmlns:a16="http://schemas.microsoft.com/office/drawing/2014/main" id="{20F8B9A1-C098-46D5-BABC-E759CD295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0244429" y="7339384"/>
            <a:ext cx="22325771" cy="10337299"/>
          </a:xfrm>
          <a:prstGeom prst="rect">
            <a:avLst/>
          </a:prstGeom>
        </p:spPr>
      </p:pic>
      <p:sp>
        <p:nvSpPr>
          <p:cNvPr id="7" name="TextBox 6">
            <a:extLst>
              <a:ext uri="{FF2B5EF4-FFF2-40B4-BE49-F238E27FC236}">
                <a16:creationId xmlns:a16="http://schemas.microsoft.com/office/drawing/2014/main" id="{C2134C13-0EDD-443E-B195-ECDCE2700C18}"/>
              </a:ext>
            </a:extLst>
          </p:cNvPr>
          <p:cNvSpPr txBox="1"/>
          <p:nvPr/>
        </p:nvSpPr>
        <p:spPr>
          <a:xfrm>
            <a:off x="13716474" y="13497200"/>
            <a:ext cx="5578793" cy="2369880"/>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Oxidizer Tank</a:t>
            </a:r>
          </a:p>
          <a:p>
            <a:r>
              <a:rPr lang="en-US" sz="2800" dirty="0">
                <a:solidFill>
                  <a:schemeClr val="bg1"/>
                </a:solidFill>
                <a:latin typeface="Times New Roman" panose="02020603050405020304" pitchFamily="18" charset="0"/>
                <a:cs typeface="Times New Roman" panose="02020603050405020304" pitchFamily="18" charset="0"/>
              </a:rPr>
              <a:t>A highly pressurized vessel that </a:t>
            </a:r>
          </a:p>
          <a:p>
            <a:r>
              <a:rPr lang="en-US" sz="2800" dirty="0">
                <a:solidFill>
                  <a:schemeClr val="bg1"/>
                </a:solidFill>
                <a:latin typeface="Times New Roman" panose="02020603050405020304" pitchFamily="18" charset="0"/>
                <a:cs typeface="Times New Roman" panose="02020603050405020304" pitchFamily="18" charset="0"/>
              </a:rPr>
              <a:t>contains liquid nitrous oxide, </a:t>
            </a:r>
          </a:p>
          <a:p>
            <a:r>
              <a:rPr lang="en-US" sz="2800" dirty="0">
                <a:solidFill>
                  <a:schemeClr val="bg1"/>
                </a:solidFill>
                <a:latin typeface="Times New Roman" panose="02020603050405020304" pitchFamily="18" charset="0"/>
                <a:cs typeface="Times New Roman" panose="02020603050405020304" pitchFamily="18" charset="0"/>
              </a:rPr>
              <a:t>acting as our oxidizer within </a:t>
            </a:r>
          </a:p>
          <a:p>
            <a:r>
              <a:rPr lang="en-US" sz="2800" dirty="0">
                <a:solidFill>
                  <a:schemeClr val="bg1"/>
                </a:solidFill>
                <a:latin typeface="Times New Roman" panose="02020603050405020304" pitchFamily="18" charset="0"/>
                <a:cs typeface="Times New Roman" panose="02020603050405020304" pitchFamily="18" charset="0"/>
              </a:rPr>
              <a:t>the combustion chamber</a:t>
            </a:r>
          </a:p>
        </p:txBody>
      </p:sp>
      <p:sp>
        <p:nvSpPr>
          <p:cNvPr id="8" name="TextBox 7">
            <a:extLst>
              <a:ext uri="{FF2B5EF4-FFF2-40B4-BE49-F238E27FC236}">
                <a16:creationId xmlns:a16="http://schemas.microsoft.com/office/drawing/2014/main" id="{028D9C57-4FB8-4781-8042-37FC285B4209}"/>
              </a:ext>
            </a:extLst>
          </p:cNvPr>
          <p:cNvSpPr txBox="1"/>
          <p:nvPr/>
        </p:nvSpPr>
        <p:spPr>
          <a:xfrm>
            <a:off x="23955459" y="13053335"/>
            <a:ext cx="5408276" cy="2800767"/>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Flow Regulator</a:t>
            </a:r>
          </a:p>
          <a:p>
            <a:r>
              <a:rPr lang="en-US" sz="2800" dirty="0">
                <a:solidFill>
                  <a:schemeClr val="bg1"/>
                </a:solidFill>
                <a:latin typeface="Times New Roman" panose="02020603050405020304" pitchFamily="18" charset="0"/>
                <a:cs typeface="Times New Roman" panose="02020603050405020304" pitchFamily="18" charset="0"/>
              </a:rPr>
              <a:t>A solenoid valve that controls flow of the oxidizer into the injection plate. Flow regulation can also be used to vent the rocket fuel incase of an emergency.  </a:t>
            </a:r>
          </a:p>
        </p:txBody>
      </p:sp>
      <p:sp>
        <p:nvSpPr>
          <p:cNvPr id="9" name="TextBox 8">
            <a:extLst>
              <a:ext uri="{FF2B5EF4-FFF2-40B4-BE49-F238E27FC236}">
                <a16:creationId xmlns:a16="http://schemas.microsoft.com/office/drawing/2014/main" id="{2997FA9B-0164-430D-A27C-A843E355C474}"/>
              </a:ext>
            </a:extLst>
          </p:cNvPr>
          <p:cNvSpPr txBox="1"/>
          <p:nvPr/>
        </p:nvSpPr>
        <p:spPr>
          <a:xfrm>
            <a:off x="13746806" y="16047135"/>
            <a:ext cx="5252445" cy="2800767"/>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Injection Plate</a:t>
            </a:r>
          </a:p>
          <a:p>
            <a:r>
              <a:rPr lang="en-US" sz="2800" dirty="0">
                <a:solidFill>
                  <a:schemeClr val="bg1"/>
                </a:solidFill>
                <a:latin typeface="Times New Roman" panose="02020603050405020304" pitchFamily="18" charset="0"/>
                <a:cs typeface="Times New Roman" panose="02020603050405020304" pitchFamily="18" charset="0"/>
              </a:rPr>
              <a:t>Responsible for providing desired oxidizer flow into the combustion chamber with the assistance of the impinging plate</a:t>
            </a:r>
          </a:p>
          <a:p>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A453FEE-B363-4EC9-8ACE-3F27923C451A}"/>
              </a:ext>
            </a:extLst>
          </p:cNvPr>
          <p:cNvSpPr txBox="1"/>
          <p:nvPr/>
        </p:nvSpPr>
        <p:spPr>
          <a:xfrm>
            <a:off x="13746806" y="18806697"/>
            <a:ext cx="5603621" cy="2369880"/>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Fins</a:t>
            </a:r>
          </a:p>
          <a:p>
            <a:r>
              <a:rPr lang="en-US" sz="2800" dirty="0">
                <a:solidFill>
                  <a:schemeClr val="bg1"/>
                </a:solidFill>
                <a:latin typeface="Times New Roman" panose="02020603050405020304" pitchFamily="18" charset="0"/>
                <a:cs typeface="Times New Roman" panose="02020603050405020304" pitchFamily="18" charset="0"/>
              </a:rPr>
              <a:t>Fins provide stability during flight, allowing the rocket to maintain its orientation in flight. Critical to the relationship between CP and CG.</a:t>
            </a:r>
          </a:p>
        </p:txBody>
      </p:sp>
      <p:sp>
        <p:nvSpPr>
          <p:cNvPr id="11" name="TextBox 10">
            <a:extLst>
              <a:ext uri="{FF2B5EF4-FFF2-40B4-BE49-F238E27FC236}">
                <a16:creationId xmlns:a16="http://schemas.microsoft.com/office/drawing/2014/main" id="{995B0107-7A77-4160-A8B6-05766509D375}"/>
              </a:ext>
            </a:extLst>
          </p:cNvPr>
          <p:cNvSpPr txBox="1"/>
          <p:nvPr/>
        </p:nvSpPr>
        <p:spPr>
          <a:xfrm>
            <a:off x="23955459" y="19606424"/>
            <a:ext cx="5495841" cy="3231654"/>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Nozzle</a:t>
            </a:r>
          </a:p>
          <a:p>
            <a:r>
              <a:rPr lang="en-US" sz="2800" dirty="0">
                <a:solidFill>
                  <a:schemeClr val="bg1"/>
                </a:solidFill>
                <a:latin typeface="Times New Roman" panose="02020603050405020304" pitchFamily="18" charset="0"/>
                <a:cs typeface="Times New Roman" panose="02020603050405020304" pitchFamily="18" charset="0"/>
              </a:rPr>
              <a:t>Stainless steel nozzle was machined at Seneca Machining. This geometry is responsible for directing the flow of hot gases outside of the combustion chamber into the environment providing thrust.</a:t>
            </a:r>
          </a:p>
        </p:txBody>
      </p:sp>
      <p:sp>
        <p:nvSpPr>
          <p:cNvPr id="12" name="TextBox 11">
            <a:extLst>
              <a:ext uri="{FF2B5EF4-FFF2-40B4-BE49-F238E27FC236}">
                <a16:creationId xmlns:a16="http://schemas.microsoft.com/office/drawing/2014/main" id="{2F706A40-6B4F-4E6C-8CD7-209FE6222BA2}"/>
              </a:ext>
            </a:extLst>
          </p:cNvPr>
          <p:cNvSpPr txBox="1"/>
          <p:nvPr/>
        </p:nvSpPr>
        <p:spPr>
          <a:xfrm>
            <a:off x="23874933" y="16583378"/>
            <a:ext cx="5334697" cy="2369880"/>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Combustion Chamber</a:t>
            </a:r>
          </a:p>
          <a:p>
            <a:r>
              <a:rPr lang="en-US" sz="2800" dirty="0">
                <a:solidFill>
                  <a:schemeClr val="bg1"/>
                </a:solidFill>
                <a:latin typeface="Times New Roman" panose="02020603050405020304" pitchFamily="18" charset="0"/>
                <a:cs typeface="Times New Roman" panose="02020603050405020304" pitchFamily="18" charset="0"/>
              </a:rPr>
              <a:t>An enclosed volume where the solid reducer and liquid oxidizer react to produce a superheated, highly pressurized chamber of gas</a:t>
            </a:r>
          </a:p>
        </p:txBody>
      </p:sp>
      <p:cxnSp>
        <p:nvCxnSpPr>
          <p:cNvPr id="13" name="Straight Connector 12">
            <a:extLst>
              <a:ext uri="{FF2B5EF4-FFF2-40B4-BE49-F238E27FC236}">
                <a16:creationId xmlns:a16="http://schemas.microsoft.com/office/drawing/2014/main" id="{94B36F0F-8374-4F22-B793-48D6DE25D13A}"/>
              </a:ext>
            </a:extLst>
          </p:cNvPr>
          <p:cNvCxnSpPr>
            <a:cxnSpLocks/>
          </p:cNvCxnSpPr>
          <p:nvPr/>
        </p:nvCxnSpPr>
        <p:spPr>
          <a:xfrm>
            <a:off x="16699987" y="14040129"/>
            <a:ext cx="3242476" cy="0"/>
          </a:xfrm>
          <a:prstGeom prst="line">
            <a:avLst/>
          </a:prstGeom>
          <a:ln w="25400"/>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E443A1E-2181-4AD9-AD69-DCC58D0E3048}"/>
              </a:ext>
            </a:extLst>
          </p:cNvPr>
          <p:cNvCxnSpPr>
            <a:cxnSpLocks/>
          </p:cNvCxnSpPr>
          <p:nvPr/>
        </p:nvCxnSpPr>
        <p:spPr>
          <a:xfrm flipV="1">
            <a:off x="22376291" y="13601823"/>
            <a:ext cx="1686855" cy="4393372"/>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40981570-3101-4B8F-B965-F327466F4A0F}"/>
              </a:ext>
            </a:extLst>
          </p:cNvPr>
          <p:cNvCxnSpPr>
            <a:cxnSpLocks/>
          </p:cNvCxnSpPr>
          <p:nvPr/>
        </p:nvCxnSpPr>
        <p:spPr>
          <a:xfrm flipV="1">
            <a:off x="22280402" y="17136624"/>
            <a:ext cx="1675057" cy="2810111"/>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C2136759-08F9-4893-B929-49F0074DA3B5}"/>
              </a:ext>
            </a:extLst>
          </p:cNvPr>
          <p:cNvCxnSpPr/>
          <p:nvPr/>
        </p:nvCxnSpPr>
        <p:spPr>
          <a:xfrm>
            <a:off x="16981724" y="16592562"/>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639021C1-F572-49F6-9146-052E473A437A}"/>
              </a:ext>
            </a:extLst>
          </p:cNvPr>
          <p:cNvCxnSpPr>
            <a:cxnSpLocks/>
          </p:cNvCxnSpPr>
          <p:nvPr/>
        </p:nvCxnSpPr>
        <p:spPr>
          <a:xfrm>
            <a:off x="18268535" y="16601335"/>
            <a:ext cx="1809794" cy="2235992"/>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2E5E5E08-79C5-4969-8E5E-56D0A4722F93}"/>
              </a:ext>
            </a:extLst>
          </p:cNvPr>
          <p:cNvCxnSpPr>
            <a:cxnSpLocks/>
          </p:cNvCxnSpPr>
          <p:nvPr/>
        </p:nvCxnSpPr>
        <p:spPr>
          <a:xfrm flipH="1">
            <a:off x="22249877" y="20142200"/>
            <a:ext cx="1775094" cy="2003172"/>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40DB0F41-0472-46F7-8117-4D3EB7D92F5F}"/>
              </a:ext>
            </a:extLst>
          </p:cNvPr>
          <p:cNvCxnSpPr>
            <a:cxnSpLocks/>
          </p:cNvCxnSpPr>
          <p:nvPr/>
        </p:nvCxnSpPr>
        <p:spPr>
          <a:xfrm flipV="1">
            <a:off x="14619573" y="19357935"/>
            <a:ext cx="4730854" cy="1"/>
          </a:xfrm>
          <a:prstGeom prst="line">
            <a:avLst/>
          </a:prstGeom>
          <a:ln w="28575"/>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AAFD61BD-FA86-4399-99EE-C0A5D5A06568}"/>
              </a:ext>
            </a:extLst>
          </p:cNvPr>
          <p:cNvSpPr txBox="1"/>
          <p:nvPr/>
        </p:nvSpPr>
        <p:spPr>
          <a:xfrm>
            <a:off x="13716474" y="4583410"/>
            <a:ext cx="5578793" cy="2800767"/>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Nose Cone</a:t>
            </a:r>
          </a:p>
          <a:p>
            <a:r>
              <a:rPr lang="en-US" sz="2800" dirty="0">
                <a:solidFill>
                  <a:schemeClr val="bg1"/>
                </a:solidFill>
                <a:latin typeface="Times New Roman" panose="02020603050405020304" pitchFamily="18" charset="0"/>
                <a:cs typeface="Times New Roman" panose="02020603050405020304" pitchFamily="18" charset="0"/>
              </a:rPr>
              <a:t>The nose cone was 3D printed to a tangent ogival curve responsible for directing the flow of air outside of the rocket.</a:t>
            </a:r>
          </a:p>
          <a:p>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AB4EB2BC-DBA6-44BC-97D7-29BDE098AB2D}"/>
              </a:ext>
            </a:extLst>
          </p:cNvPr>
          <p:cNvSpPr txBox="1"/>
          <p:nvPr/>
        </p:nvSpPr>
        <p:spPr>
          <a:xfrm>
            <a:off x="13751960" y="7426770"/>
            <a:ext cx="5252445" cy="2800767"/>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Recovery Bay</a:t>
            </a:r>
          </a:p>
          <a:p>
            <a:r>
              <a:rPr lang="en-US" sz="2800" dirty="0">
                <a:solidFill>
                  <a:schemeClr val="bg1"/>
                </a:solidFill>
                <a:latin typeface="Times New Roman" panose="02020603050405020304" pitchFamily="18" charset="0"/>
                <a:cs typeface="Times New Roman" panose="02020603050405020304" pitchFamily="18" charset="0"/>
              </a:rPr>
              <a:t>Responsible for the recovery of the rocket via dual stage deployment. Raptor CO2 cartridges are used as stored internal energy devices. </a:t>
            </a:r>
          </a:p>
          <a:p>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44CBE67-FFFA-4105-9A4F-D92C7C9C8185}"/>
              </a:ext>
            </a:extLst>
          </p:cNvPr>
          <p:cNvSpPr txBox="1"/>
          <p:nvPr/>
        </p:nvSpPr>
        <p:spPr>
          <a:xfrm>
            <a:off x="13750397" y="10574211"/>
            <a:ext cx="5437183" cy="2369880"/>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Payload Bay</a:t>
            </a:r>
          </a:p>
          <a:p>
            <a:r>
              <a:rPr lang="en-US" sz="2800" dirty="0">
                <a:solidFill>
                  <a:schemeClr val="bg1"/>
                </a:solidFill>
                <a:latin typeface="Times New Roman" panose="02020603050405020304" pitchFamily="18" charset="0"/>
                <a:cs typeface="Times New Roman" panose="02020603050405020304" pitchFamily="18" charset="0"/>
              </a:rPr>
              <a:t>An enclosed volume where the payload is contained. This payload can be a measurement device or dead-weight. </a:t>
            </a:r>
          </a:p>
        </p:txBody>
      </p:sp>
      <p:cxnSp>
        <p:nvCxnSpPr>
          <p:cNvPr id="24" name="Straight Connector 23">
            <a:extLst>
              <a:ext uri="{FF2B5EF4-FFF2-40B4-BE49-F238E27FC236}">
                <a16:creationId xmlns:a16="http://schemas.microsoft.com/office/drawing/2014/main" id="{DDF077DB-C4D1-4ED7-91A9-4A1D54A2F709}"/>
              </a:ext>
            </a:extLst>
          </p:cNvPr>
          <p:cNvCxnSpPr>
            <a:cxnSpLocks/>
          </p:cNvCxnSpPr>
          <p:nvPr/>
        </p:nvCxnSpPr>
        <p:spPr>
          <a:xfrm>
            <a:off x="16269438" y="5126340"/>
            <a:ext cx="3708867" cy="18318"/>
          </a:xfrm>
          <a:prstGeom prst="line">
            <a:avLst/>
          </a:prstGeom>
          <a:ln w="25400"/>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4267F04B-1706-4E33-AABD-C742D841A166}"/>
              </a:ext>
            </a:extLst>
          </p:cNvPr>
          <p:cNvCxnSpPr>
            <a:cxnSpLocks/>
          </p:cNvCxnSpPr>
          <p:nvPr/>
        </p:nvCxnSpPr>
        <p:spPr>
          <a:xfrm>
            <a:off x="16775611" y="7969779"/>
            <a:ext cx="1499582" cy="17021"/>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89DEA071-D12F-4B3E-A425-F871B99102A5}"/>
              </a:ext>
            </a:extLst>
          </p:cNvPr>
          <p:cNvCxnSpPr>
            <a:cxnSpLocks/>
          </p:cNvCxnSpPr>
          <p:nvPr/>
        </p:nvCxnSpPr>
        <p:spPr>
          <a:xfrm>
            <a:off x="18284582" y="7986800"/>
            <a:ext cx="1793747" cy="445482"/>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A126E5D8-01AF-4506-9BE0-83B5E9B933EE}"/>
              </a:ext>
            </a:extLst>
          </p:cNvPr>
          <p:cNvCxnSpPr>
            <a:cxnSpLocks/>
          </p:cNvCxnSpPr>
          <p:nvPr/>
        </p:nvCxnSpPr>
        <p:spPr>
          <a:xfrm>
            <a:off x="16624300" y="11125405"/>
            <a:ext cx="3454029" cy="0"/>
          </a:xfrm>
          <a:prstGeom prst="line">
            <a:avLst/>
          </a:prstGeom>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07CFF01E-9949-455E-B45B-E343CCB71FCE}"/>
              </a:ext>
            </a:extLst>
          </p:cNvPr>
          <p:cNvSpPr txBox="1"/>
          <p:nvPr/>
        </p:nvSpPr>
        <p:spPr>
          <a:xfrm>
            <a:off x="24005527" y="5705783"/>
            <a:ext cx="5408276" cy="2800767"/>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Nose Cone Tip</a:t>
            </a:r>
          </a:p>
          <a:p>
            <a:r>
              <a:rPr lang="en-US" sz="2800" dirty="0">
                <a:solidFill>
                  <a:schemeClr val="bg1"/>
                </a:solidFill>
                <a:latin typeface="Times New Roman" panose="02020603050405020304" pitchFamily="18" charset="0"/>
                <a:cs typeface="Times New Roman" panose="02020603050405020304" pitchFamily="18" charset="0"/>
              </a:rPr>
              <a:t>Aluminum was machined to the tip of a tangent ogival curve with a surface finish of 32 Ra. Vital to minimizing drag at the most critical point on the rocket. </a:t>
            </a:r>
          </a:p>
        </p:txBody>
      </p:sp>
      <p:sp>
        <p:nvSpPr>
          <p:cNvPr id="29" name="TextBox 28">
            <a:extLst>
              <a:ext uri="{FF2B5EF4-FFF2-40B4-BE49-F238E27FC236}">
                <a16:creationId xmlns:a16="http://schemas.microsoft.com/office/drawing/2014/main" id="{9E01CD5E-1A38-4B92-9CCB-1F83709FBC4F}"/>
              </a:ext>
            </a:extLst>
          </p:cNvPr>
          <p:cNvSpPr txBox="1"/>
          <p:nvPr/>
        </p:nvSpPr>
        <p:spPr>
          <a:xfrm>
            <a:off x="24005527" y="9042565"/>
            <a:ext cx="5342744" cy="2800767"/>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Electronics Bay</a:t>
            </a:r>
          </a:p>
          <a:p>
            <a:r>
              <a:rPr lang="en-US" sz="2800" dirty="0">
                <a:solidFill>
                  <a:schemeClr val="bg1"/>
                </a:solidFill>
                <a:latin typeface="Times New Roman" panose="02020603050405020304" pitchFamily="18" charset="0"/>
                <a:cs typeface="Times New Roman" panose="02020603050405020304" pitchFamily="18" charset="0"/>
              </a:rPr>
              <a:t>An enclosed volume where the electronics of the rocket are stored. A combination Raspberry pi’s, Arduino’s and an Altus Metrum Telemega are used. </a:t>
            </a:r>
          </a:p>
        </p:txBody>
      </p:sp>
      <p:cxnSp>
        <p:nvCxnSpPr>
          <p:cNvPr id="30" name="Straight Connector 29">
            <a:extLst>
              <a:ext uri="{FF2B5EF4-FFF2-40B4-BE49-F238E27FC236}">
                <a16:creationId xmlns:a16="http://schemas.microsoft.com/office/drawing/2014/main" id="{E24C3941-38A8-4B44-B4A1-196909A0A81C}"/>
              </a:ext>
            </a:extLst>
          </p:cNvPr>
          <p:cNvCxnSpPr>
            <a:cxnSpLocks/>
          </p:cNvCxnSpPr>
          <p:nvPr/>
        </p:nvCxnSpPr>
        <p:spPr>
          <a:xfrm>
            <a:off x="21832375" y="2899628"/>
            <a:ext cx="2263849" cy="3361155"/>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89EC6973-88E4-4760-8634-2D97116FF688}"/>
              </a:ext>
            </a:extLst>
          </p:cNvPr>
          <p:cNvCxnSpPr>
            <a:cxnSpLocks/>
          </p:cNvCxnSpPr>
          <p:nvPr/>
        </p:nvCxnSpPr>
        <p:spPr>
          <a:xfrm flipH="1">
            <a:off x="22376291" y="9593946"/>
            <a:ext cx="1728345" cy="275907"/>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146CD01D-E329-4E42-8F05-A8C2269CA7A6}"/>
              </a:ext>
            </a:extLst>
          </p:cNvPr>
          <p:cNvCxnSpPr>
            <a:cxnSpLocks/>
          </p:cNvCxnSpPr>
          <p:nvPr/>
        </p:nvCxnSpPr>
        <p:spPr>
          <a:xfrm>
            <a:off x="19350427" y="19359084"/>
            <a:ext cx="366380" cy="1025108"/>
          </a:xfrm>
          <a:prstGeom prst="line">
            <a:avLst/>
          </a:prstGeom>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88A0010A-CEAC-4782-B1BF-D8158CDE4CEF}"/>
              </a:ext>
            </a:extLst>
          </p:cNvPr>
          <p:cNvSpPr txBox="1"/>
          <p:nvPr/>
        </p:nvSpPr>
        <p:spPr>
          <a:xfrm>
            <a:off x="13774405" y="21607464"/>
            <a:ext cx="5437183" cy="1938992"/>
          </a:xfrm>
          <a:prstGeom prst="rect">
            <a:avLst/>
          </a:prstGeom>
          <a:noFill/>
        </p:spPr>
        <p:txBody>
          <a:bodyPr wrap="square" rtlCol="0">
            <a:spAutoFit/>
          </a:bodyPr>
          <a:lstStyle/>
          <a:p>
            <a:r>
              <a:rPr lang="en-US" sz="3600" u="sng" dirty="0">
                <a:solidFill>
                  <a:schemeClr val="bg1"/>
                </a:solidFill>
                <a:latin typeface="Times New Roman" panose="02020603050405020304" pitchFamily="18" charset="0"/>
                <a:cs typeface="Times New Roman" panose="02020603050405020304" pitchFamily="18" charset="0"/>
              </a:rPr>
              <a:t>Tapered Base</a:t>
            </a:r>
          </a:p>
          <a:p>
            <a:r>
              <a:rPr lang="en-US" sz="2800" dirty="0">
                <a:solidFill>
                  <a:schemeClr val="bg1"/>
                </a:solidFill>
                <a:latin typeface="Times New Roman" panose="02020603050405020304" pitchFamily="18" charset="0"/>
                <a:cs typeface="Times New Roman" panose="02020603050405020304" pitchFamily="18" charset="0"/>
              </a:rPr>
              <a:t>The tapered base helps to reduce the aerodynamic base drag on the aft portion of the rocket. </a:t>
            </a:r>
          </a:p>
        </p:txBody>
      </p:sp>
      <p:cxnSp>
        <p:nvCxnSpPr>
          <p:cNvPr id="35" name="Straight Connector 34">
            <a:extLst>
              <a:ext uri="{FF2B5EF4-FFF2-40B4-BE49-F238E27FC236}">
                <a16:creationId xmlns:a16="http://schemas.microsoft.com/office/drawing/2014/main" id="{D3B57D40-E19B-4550-BA2D-287C873CBE74}"/>
              </a:ext>
            </a:extLst>
          </p:cNvPr>
          <p:cNvCxnSpPr>
            <a:cxnSpLocks/>
          </p:cNvCxnSpPr>
          <p:nvPr/>
        </p:nvCxnSpPr>
        <p:spPr>
          <a:xfrm>
            <a:off x="16465397" y="22156977"/>
            <a:ext cx="1855828"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2AC24869-4480-4868-827F-FB250F6A34EE}"/>
              </a:ext>
            </a:extLst>
          </p:cNvPr>
          <p:cNvCxnSpPr>
            <a:cxnSpLocks/>
          </p:cNvCxnSpPr>
          <p:nvPr/>
        </p:nvCxnSpPr>
        <p:spPr>
          <a:xfrm>
            <a:off x="18321225" y="22156977"/>
            <a:ext cx="2307164" cy="857484"/>
          </a:xfrm>
          <a:prstGeom prst="line">
            <a:avLst/>
          </a:prstGeom>
        </p:spPr>
        <p:style>
          <a:lnRef idx="3">
            <a:schemeClr val="dk1"/>
          </a:lnRef>
          <a:fillRef idx="0">
            <a:schemeClr val="dk1"/>
          </a:fillRef>
          <a:effectRef idx="2">
            <a:schemeClr val="dk1"/>
          </a:effectRef>
          <a:fontRef idx="minor">
            <a:schemeClr val="tx1"/>
          </a:fontRef>
        </p:style>
      </p:cxnSp>
      <p:sp>
        <p:nvSpPr>
          <p:cNvPr id="37" name="AutoShape 2" descr="Image">
            <a:extLst>
              <a:ext uri="{FF2B5EF4-FFF2-40B4-BE49-F238E27FC236}">
                <a16:creationId xmlns:a16="http://schemas.microsoft.com/office/drawing/2014/main" id="{A50520C9-95F4-450E-A8D4-6B50AEF034F3}"/>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1753048"/>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10606</TotalTime>
  <Words>3533</Words>
  <Application>Microsoft Office PowerPoint</Application>
  <PresentationFormat>Custom</PresentationFormat>
  <Paragraphs>436</Paragraphs>
  <Slides>8</Slides>
  <Notes>2</Notes>
  <HiddenSlides>0</HiddenSlides>
  <MMClips>3</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vt:i4>
      </vt:variant>
    </vt:vector>
  </HeadingPairs>
  <TitlesOfParts>
    <vt:vector size="19" baseType="lpstr">
      <vt:lpstr>Arial</vt:lpstr>
      <vt:lpstr>Calibri</vt:lpstr>
      <vt:lpstr>Calibri Light</vt:lpstr>
      <vt:lpstr>Century Gothic</vt:lpstr>
      <vt:lpstr>Kohinoor Devanagari Book</vt:lpstr>
      <vt:lpstr>Optima</vt:lpstr>
      <vt:lpstr>Times New Roman</vt:lpstr>
      <vt:lpstr>Wingdings 3</vt:lpstr>
      <vt:lpstr>Slice</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Wade, Alice C</cp:lastModifiedBy>
  <cp:revision>312</cp:revision>
  <dcterms:modified xsi:type="dcterms:W3CDTF">2020-05-05T03:23:58Z</dcterms:modified>
</cp:coreProperties>
</file>